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80A61-EFD0-4157-910C-A253C219517D}" v="504" dt="2024-03-27T16:28:42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574" autoAdjust="0"/>
  </p:normalViewPr>
  <p:slideViewPr>
    <p:cSldViewPr snapToGrid="0">
      <p:cViewPr varScale="1">
        <p:scale>
          <a:sx n="91" d="100"/>
          <a:sy n="91" d="100"/>
        </p:scale>
        <p:origin x="79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ythe Fernandes" userId="52ab7eef-8f70-42f3-b63b-bb8843156503" providerId="ADAL" clId="{B4980A61-EFD0-4157-910C-A253C219517D}"/>
    <pc:docChg chg="undo custSel addSld modSld">
      <pc:chgData name="Blythe Fernandes" userId="52ab7eef-8f70-42f3-b63b-bb8843156503" providerId="ADAL" clId="{B4980A61-EFD0-4157-910C-A253C219517D}" dt="2024-03-27T16:28:42.661" v="1078" actId="1076"/>
      <pc:docMkLst>
        <pc:docMk/>
      </pc:docMkLst>
      <pc:sldChg chg="addSp modSp mod">
        <pc:chgData name="Blythe Fernandes" userId="52ab7eef-8f70-42f3-b63b-bb8843156503" providerId="ADAL" clId="{B4980A61-EFD0-4157-910C-A253C219517D}" dt="2024-03-27T12:18:15.260" v="13" actId="164"/>
        <pc:sldMkLst>
          <pc:docMk/>
          <pc:sldMk cId="990025865" sldId="256"/>
        </pc:sldMkLst>
        <pc:spChg chg="add mod ord">
          <ac:chgData name="Blythe Fernandes" userId="52ab7eef-8f70-42f3-b63b-bb8843156503" providerId="ADAL" clId="{B4980A61-EFD0-4157-910C-A253C219517D}" dt="2024-03-27T12:18:15.260" v="13" actId="164"/>
          <ac:spMkLst>
            <pc:docMk/>
            <pc:sldMk cId="990025865" sldId="256"/>
            <ac:spMk id="1077" creationId="{643550AE-AEB7-27D8-0316-BF843911E8D5}"/>
          </ac:spMkLst>
        </pc:spChg>
        <pc:grpChg chg="mod">
          <ac:chgData name="Blythe Fernandes" userId="52ab7eef-8f70-42f3-b63b-bb8843156503" providerId="ADAL" clId="{B4980A61-EFD0-4157-910C-A253C219517D}" dt="2024-03-27T12:18:15.260" v="13" actId="164"/>
          <ac:grpSpMkLst>
            <pc:docMk/>
            <pc:sldMk cId="990025865" sldId="256"/>
            <ac:grpSpMk id="1076" creationId="{D07937DA-13F1-5979-DFBA-6AC7F985D224}"/>
          </ac:grpSpMkLst>
        </pc:grpChg>
        <pc:grpChg chg="add mod">
          <ac:chgData name="Blythe Fernandes" userId="52ab7eef-8f70-42f3-b63b-bb8843156503" providerId="ADAL" clId="{B4980A61-EFD0-4157-910C-A253C219517D}" dt="2024-03-27T12:18:15.260" v="13" actId="164"/>
          <ac:grpSpMkLst>
            <pc:docMk/>
            <pc:sldMk cId="990025865" sldId="256"/>
            <ac:grpSpMk id="1078" creationId="{BB85CD12-B685-C299-170B-B5A987EB279B}"/>
          </ac:grpSpMkLst>
        </pc:grpChg>
      </pc:sldChg>
      <pc:sldChg chg="addSp delSp modSp new mod">
        <pc:chgData name="Blythe Fernandes" userId="52ab7eef-8f70-42f3-b63b-bb8843156503" providerId="ADAL" clId="{B4980A61-EFD0-4157-910C-A253C219517D}" dt="2024-03-27T14:02:51.811" v="894" actId="14100"/>
        <pc:sldMkLst>
          <pc:docMk/>
          <pc:sldMk cId="1761461341" sldId="257"/>
        </pc:sldMkLst>
        <pc:spChg chg="add del mod">
          <ac:chgData name="Blythe Fernandes" userId="52ab7eef-8f70-42f3-b63b-bb8843156503" providerId="ADAL" clId="{B4980A61-EFD0-4157-910C-A253C219517D}" dt="2024-03-27T13:32:38.524" v="17" actId="478"/>
          <ac:spMkLst>
            <pc:docMk/>
            <pc:sldMk cId="1761461341" sldId="257"/>
            <ac:spMk id="2" creationId="{89B3B064-AB76-F780-AB85-71491B044028}"/>
          </ac:spMkLst>
        </pc:spChg>
        <pc:spChg chg="add del mod">
          <ac:chgData name="Blythe Fernandes" userId="52ab7eef-8f70-42f3-b63b-bb8843156503" providerId="ADAL" clId="{B4980A61-EFD0-4157-910C-A253C219517D}" dt="2024-03-27T13:49:31.777" v="424" actId="478"/>
          <ac:spMkLst>
            <pc:docMk/>
            <pc:sldMk cId="1761461341" sldId="257"/>
            <ac:spMk id="3" creationId="{8FFF32F1-C684-7E41-F4D9-E8CCC66192D9}"/>
          </ac:spMkLst>
        </pc:spChg>
        <pc:spChg chg="add del mod">
          <ac:chgData name="Blythe Fernandes" userId="52ab7eef-8f70-42f3-b63b-bb8843156503" providerId="ADAL" clId="{B4980A61-EFD0-4157-910C-A253C219517D}" dt="2024-03-27T13:49:31.777" v="424" actId="478"/>
          <ac:spMkLst>
            <pc:docMk/>
            <pc:sldMk cId="1761461341" sldId="257"/>
            <ac:spMk id="4" creationId="{24434C31-1ECB-3307-C354-850CA5706F59}"/>
          </ac:spMkLst>
        </pc:spChg>
        <pc:spChg chg="add mod">
          <ac:chgData name="Blythe Fernandes" userId="52ab7eef-8f70-42f3-b63b-bb8843156503" providerId="ADAL" clId="{B4980A61-EFD0-4157-910C-A253C219517D}" dt="2024-03-27T13:40:53.317" v="240" actId="164"/>
          <ac:spMkLst>
            <pc:docMk/>
            <pc:sldMk cId="1761461341" sldId="257"/>
            <ac:spMk id="5" creationId="{41CC2975-6759-55EA-33C9-C65500C8D847}"/>
          </ac:spMkLst>
        </pc:spChg>
        <pc:spChg chg="add mod">
          <ac:chgData name="Blythe Fernandes" userId="52ab7eef-8f70-42f3-b63b-bb8843156503" providerId="ADAL" clId="{B4980A61-EFD0-4157-910C-A253C219517D}" dt="2024-03-27T13:40:53.317" v="240" actId="164"/>
          <ac:spMkLst>
            <pc:docMk/>
            <pc:sldMk cId="1761461341" sldId="257"/>
            <ac:spMk id="6" creationId="{B069173D-2792-A86E-312E-E5DDF84AB971}"/>
          </ac:spMkLst>
        </pc:spChg>
        <pc:spChg chg="add del mod">
          <ac:chgData name="Blythe Fernandes" userId="52ab7eef-8f70-42f3-b63b-bb8843156503" providerId="ADAL" clId="{B4980A61-EFD0-4157-910C-A253C219517D}" dt="2024-03-27T13:37:46.185" v="163" actId="478"/>
          <ac:spMkLst>
            <pc:docMk/>
            <pc:sldMk cId="1761461341" sldId="257"/>
            <ac:spMk id="7" creationId="{03F33701-2C0B-6674-75DA-DF7322AE85B3}"/>
          </ac:spMkLst>
        </pc:spChg>
        <pc:spChg chg="add del mod">
          <ac:chgData name="Blythe Fernandes" userId="52ab7eef-8f70-42f3-b63b-bb8843156503" providerId="ADAL" clId="{B4980A61-EFD0-4157-910C-A253C219517D}" dt="2024-03-27T13:37:44.152" v="162" actId="478"/>
          <ac:spMkLst>
            <pc:docMk/>
            <pc:sldMk cId="1761461341" sldId="257"/>
            <ac:spMk id="8" creationId="{C533A75D-474F-D47E-39EA-6298AFA9EADC}"/>
          </ac:spMkLst>
        </pc:spChg>
        <pc:spChg chg="add mod">
          <ac:chgData name="Blythe Fernandes" userId="52ab7eef-8f70-42f3-b63b-bb8843156503" providerId="ADAL" clId="{B4980A61-EFD0-4157-910C-A253C219517D}" dt="2024-03-27T13:37:26.745" v="153" actId="1076"/>
          <ac:spMkLst>
            <pc:docMk/>
            <pc:sldMk cId="1761461341" sldId="257"/>
            <ac:spMk id="10" creationId="{CED8D277-13FE-B8BE-0C54-A5F171DBA48B}"/>
          </ac:spMkLst>
        </pc:spChg>
        <pc:spChg chg="add del mod">
          <ac:chgData name="Blythe Fernandes" userId="52ab7eef-8f70-42f3-b63b-bb8843156503" providerId="ADAL" clId="{B4980A61-EFD0-4157-910C-A253C219517D}" dt="2024-03-27T13:40:44.181" v="239" actId="478"/>
          <ac:spMkLst>
            <pc:docMk/>
            <pc:sldMk cId="1761461341" sldId="257"/>
            <ac:spMk id="11" creationId="{A562E70E-773C-9A9E-DAEB-ED397DD3C7D3}"/>
          </ac:spMkLst>
        </pc:spChg>
        <pc:spChg chg="mod">
          <ac:chgData name="Blythe Fernandes" userId="52ab7eef-8f70-42f3-b63b-bb8843156503" providerId="ADAL" clId="{B4980A61-EFD0-4157-910C-A253C219517D}" dt="2024-03-27T13:41:00.242" v="241"/>
          <ac:spMkLst>
            <pc:docMk/>
            <pc:sldMk cId="1761461341" sldId="257"/>
            <ac:spMk id="14" creationId="{8936C17B-BA6A-66C2-54AB-6A0B954A1609}"/>
          </ac:spMkLst>
        </pc:spChg>
        <pc:spChg chg="mod">
          <ac:chgData name="Blythe Fernandes" userId="52ab7eef-8f70-42f3-b63b-bb8843156503" providerId="ADAL" clId="{B4980A61-EFD0-4157-910C-A253C219517D}" dt="2024-03-27T13:41:00.242" v="241"/>
          <ac:spMkLst>
            <pc:docMk/>
            <pc:sldMk cId="1761461341" sldId="257"/>
            <ac:spMk id="15" creationId="{FF1F56B8-6270-281C-0C65-F53A7C621961}"/>
          </ac:spMkLst>
        </pc:spChg>
        <pc:spChg chg="add mod">
          <ac:chgData name="Blythe Fernandes" userId="52ab7eef-8f70-42f3-b63b-bb8843156503" providerId="ADAL" clId="{B4980A61-EFD0-4157-910C-A253C219517D}" dt="2024-03-27T13:45:29.501" v="380" actId="164"/>
          <ac:spMkLst>
            <pc:docMk/>
            <pc:sldMk cId="1761461341" sldId="257"/>
            <ac:spMk id="17" creationId="{CEA8A1E7-4472-1D4D-855F-17825B9052C3}"/>
          </ac:spMkLst>
        </pc:spChg>
        <pc:spChg chg="add mod">
          <ac:chgData name="Blythe Fernandes" userId="52ab7eef-8f70-42f3-b63b-bb8843156503" providerId="ADAL" clId="{B4980A61-EFD0-4157-910C-A253C219517D}" dt="2024-03-27T13:45:29.501" v="380" actId="164"/>
          <ac:spMkLst>
            <pc:docMk/>
            <pc:sldMk cId="1761461341" sldId="257"/>
            <ac:spMk id="18" creationId="{B3838B7D-4D2C-4B18-0AC2-D92AC9A1E557}"/>
          </ac:spMkLst>
        </pc:spChg>
        <pc:spChg chg="add del mod">
          <ac:chgData name="Blythe Fernandes" userId="52ab7eef-8f70-42f3-b63b-bb8843156503" providerId="ADAL" clId="{B4980A61-EFD0-4157-910C-A253C219517D}" dt="2024-03-27T13:42:48.991" v="257" actId="478"/>
          <ac:spMkLst>
            <pc:docMk/>
            <pc:sldMk cId="1761461341" sldId="257"/>
            <ac:spMk id="19" creationId="{B5258F03-68FD-AD70-8C03-6483E0738E2D}"/>
          </ac:spMkLst>
        </pc:spChg>
        <pc:spChg chg="add del mod">
          <ac:chgData name="Blythe Fernandes" userId="52ab7eef-8f70-42f3-b63b-bb8843156503" providerId="ADAL" clId="{B4980A61-EFD0-4157-910C-A253C219517D}" dt="2024-03-27T13:42:48.991" v="257" actId="478"/>
          <ac:spMkLst>
            <pc:docMk/>
            <pc:sldMk cId="1761461341" sldId="257"/>
            <ac:spMk id="20" creationId="{C0DE8C4C-2C5F-1D50-E231-FFCB3BFFF182}"/>
          </ac:spMkLst>
        </pc:spChg>
        <pc:spChg chg="add mod">
          <ac:chgData name="Blythe Fernandes" userId="52ab7eef-8f70-42f3-b63b-bb8843156503" providerId="ADAL" clId="{B4980A61-EFD0-4157-910C-A253C219517D}" dt="2024-03-27T13:43:29.995" v="264" actId="164"/>
          <ac:spMkLst>
            <pc:docMk/>
            <pc:sldMk cId="1761461341" sldId="257"/>
            <ac:spMk id="21" creationId="{A8139D51-393B-0E3A-3B0B-82BF0668E720}"/>
          </ac:spMkLst>
        </pc:spChg>
        <pc:spChg chg="add mod">
          <ac:chgData name="Blythe Fernandes" userId="52ab7eef-8f70-42f3-b63b-bb8843156503" providerId="ADAL" clId="{B4980A61-EFD0-4157-910C-A253C219517D}" dt="2024-03-27T13:43:29.995" v="264" actId="164"/>
          <ac:spMkLst>
            <pc:docMk/>
            <pc:sldMk cId="1761461341" sldId="257"/>
            <ac:spMk id="22" creationId="{61334B4D-14CE-223E-11AF-E2C5448871BD}"/>
          </ac:spMkLst>
        </pc:spChg>
        <pc:spChg chg="mod">
          <ac:chgData name="Blythe Fernandes" userId="52ab7eef-8f70-42f3-b63b-bb8843156503" providerId="ADAL" clId="{B4980A61-EFD0-4157-910C-A253C219517D}" dt="2024-03-27T13:43:32.620" v="265"/>
          <ac:spMkLst>
            <pc:docMk/>
            <pc:sldMk cId="1761461341" sldId="257"/>
            <ac:spMk id="25" creationId="{91990CB4-A9F6-A015-25D5-C84E49C061BE}"/>
          </ac:spMkLst>
        </pc:spChg>
        <pc:spChg chg="mod">
          <ac:chgData name="Blythe Fernandes" userId="52ab7eef-8f70-42f3-b63b-bb8843156503" providerId="ADAL" clId="{B4980A61-EFD0-4157-910C-A253C219517D}" dt="2024-03-27T13:43:32.620" v="265"/>
          <ac:spMkLst>
            <pc:docMk/>
            <pc:sldMk cId="1761461341" sldId="257"/>
            <ac:spMk id="26" creationId="{381C737E-4879-DD25-A92D-396B0E93319C}"/>
          </ac:spMkLst>
        </pc:spChg>
        <pc:spChg chg="mod">
          <ac:chgData name="Blythe Fernandes" userId="52ab7eef-8f70-42f3-b63b-bb8843156503" providerId="ADAL" clId="{B4980A61-EFD0-4157-910C-A253C219517D}" dt="2024-03-27T13:45:30.641" v="381"/>
          <ac:spMkLst>
            <pc:docMk/>
            <pc:sldMk cId="1761461341" sldId="257"/>
            <ac:spMk id="30" creationId="{31BEFC31-E096-00DD-521E-1D1FCEE73C34}"/>
          </ac:spMkLst>
        </pc:spChg>
        <pc:spChg chg="mod">
          <ac:chgData name="Blythe Fernandes" userId="52ab7eef-8f70-42f3-b63b-bb8843156503" providerId="ADAL" clId="{B4980A61-EFD0-4157-910C-A253C219517D}" dt="2024-03-27T13:45:30.641" v="381"/>
          <ac:spMkLst>
            <pc:docMk/>
            <pc:sldMk cId="1761461341" sldId="257"/>
            <ac:spMk id="31" creationId="{0C8CE80C-F52A-A0FA-5FA7-81CBDD71EDE2}"/>
          </ac:spMkLst>
        </pc:spChg>
        <pc:spChg chg="add mod ord">
          <ac:chgData name="Blythe Fernandes" userId="52ab7eef-8f70-42f3-b63b-bb8843156503" providerId="ADAL" clId="{B4980A61-EFD0-4157-910C-A253C219517D}" dt="2024-03-27T14:02:51.811" v="894" actId="14100"/>
          <ac:spMkLst>
            <pc:docMk/>
            <pc:sldMk cId="1761461341" sldId="257"/>
            <ac:spMk id="37" creationId="{C2BEF6B0-416A-F352-0C0C-6B683A2A2848}"/>
          </ac:spMkLst>
        </pc:spChg>
        <pc:spChg chg="add mod">
          <ac:chgData name="Blythe Fernandes" userId="52ab7eef-8f70-42f3-b63b-bb8843156503" providerId="ADAL" clId="{B4980A61-EFD0-4157-910C-A253C219517D}" dt="2024-03-27T14:02:51.811" v="894" actId="14100"/>
          <ac:spMkLst>
            <pc:docMk/>
            <pc:sldMk cId="1761461341" sldId="257"/>
            <ac:spMk id="38" creationId="{46DE38D3-6E16-3C4B-0355-0D86B5FFD615}"/>
          </ac:spMkLst>
        </pc:spChg>
        <pc:spChg chg="add mod">
          <ac:chgData name="Blythe Fernandes" userId="52ab7eef-8f70-42f3-b63b-bb8843156503" providerId="ADAL" clId="{B4980A61-EFD0-4157-910C-A253C219517D}" dt="2024-03-27T14:02:51.811" v="894" actId="14100"/>
          <ac:spMkLst>
            <pc:docMk/>
            <pc:sldMk cId="1761461341" sldId="257"/>
            <ac:spMk id="39" creationId="{47F89921-E3DA-8932-306C-7BC34FA5A44E}"/>
          </ac:spMkLst>
        </pc:spChg>
        <pc:spChg chg="add mod">
          <ac:chgData name="Blythe Fernandes" userId="52ab7eef-8f70-42f3-b63b-bb8843156503" providerId="ADAL" clId="{B4980A61-EFD0-4157-910C-A253C219517D}" dt="2024-03-27T14:02:51.811" v="894" actId="14100"/>
          <ac:spMkLst>
            <pc:docMk/>
            <pc:sldMk cId="1761461341" sldId="257"/>
            <ac:spMk id="43" creationId="{C6D208C1-9FD9-500A-0CBF-EB5A047E489B}"/>
          </ac:spMkLst>
        </pc:spChg>
        <pc:grpChg chg="add del mod">
          <ac:chgData name="Blythe Fernandes" userId="52ab7eef-8f70-42f3-b63b-bb8843156503" providerId="ADAL" clId="{B4980A61-EFD0-4157-910C-A253C219517D}" dt="2024-03-27T13:42:05.410" v="249" actId="478"/>
          <ac:grpSpMkLst>
            <pc:docMk/>
            <pc:sldMk cId="1761461341" sldId="257"/>
            <ac:grpSpMk id="12" creationId="{C9876CE9-48C9-7EA1-27FF-9A4CF48C9B3B}"/>
          </ac:grpSpMkLst>
        </pc:grpChg>
        <pc:grpChg chg="add del mod">
          <ac:chgData name="Blythe Fernandes" userId="52ab7eef-8f70-42f3-b63b-bb8843156503" providerId="ADAL" clId="{B4980A61-EFD0-4157-910C-A253C219517D}" dt="2024-03-27T13:41:07.355" v="243" actId="478"/>
          <ac:grpSpMkLst>
            <pc:docMk/>
            <pc:sldMk cId="1761461341" sldId="257"/>
            <ac:grpSpMk id="13" creationId="{39495A48-4532-4EB7-85F0-69D6E2CCA3B2}"/>
          </ac:grpSpMkLst>
        </pc:grpChg>
        <pc:grpChg chg="add del mod">
          <ac:chgData name="Blythe Fernandes" userId="52ab7eef-8f70-42f3-b63b-bb8843156503" providerId="ADAL" clId="{B4980A61-EFD0-4157-910C-A253C219517D}" dt="2024-03-27T13:43:38.762" v="268" actId="478"/>
          <ac:grpSpMkLst>
            <pc:docMk/>
            <pc:sldMk cId="1761461341" sldId="257"/>
            <ac:grpSpMk id="23" creationId="{33C7ABA4-BCB3-856F-16C3-C22564BD6E84}"/>
          </ac:grpSpMkLst>
        </pc:grpChg>
        <pc:grpChg chg="add mod">
          <ac:chgData name="Blythe Fernandes" userId="52ab7eef-8f70-42f3-b63b-bb8843156503" providerId="ADAL" clId="{B4980A61-EFD0-4157-910C-A253C219517D}" dt="2024-03-27T13:43:32.620" v="265"/>
          <ac:grpSpMkLst>
            <pc:docMk/>
            <pc:sldMk cId="1761461341" sldId="257"/>
            <ac:grpSpMk id="24" creationId="{7C1CE679-9127-7091-DEB8-2567DDC4170E}"/>
          </ac:grpSpMkLst>
        </pc:grpChg>
        <pc:grpChg chg="add del mod modVis">
          <ac:chgData name="Blythe Fernandes" userId="52ab7eef-8f70-42f3-b63b-bb8843156503" providerId="ADAL" clId="{B4980A61-EFD0-4157-910C-A253C219517D}" dt="2024-03-27T14:01:32.790" v="887" actId="478"/>
          <ac:grpSpMkLst>
            <pc:docMk/>
            <pc:sldMk cId="1761461341" sldId="257"/>
            <ac:grpSpMk id="28" creationId="{53998022-1E9C-2A86-B53C-6326C0987536}"/>
          </ac:grpSpMkLst>
        </pc:grpChg>
        <pc:grpChg chg="add mod">
          <ac:chgData name="Blythe Fernandes" userId="52ab7eef-8f70-42f3-b63b-bb8843156503" providerId="ADAL" clId="{B4980A61-EFD0-4157-910C-A253C219517D}" dt="2024-03-27T13:45:30.641" v="381"/>
          <ac:grpSpMkLst>
            <pc:docMk/>
            <pc:sldMk cId="1761461341" sldId="257"/>
            <ac:grpSpMk id="29" creationId="{1895AC18-99AA-9609-2C19-C2BA0BF9AF52}"/>
          </ac:grpSpMkLst>
        </pc:grpChg>
        <pc:grpChg chg="add mod">
          <ac:chgData name="Blythe Fernandes" userId="52ab7eef-8f70-42f3-b63b-bb8843156503" providerId="ADAL" clId="{B4980A61-EFD0-4157-910C-A253C219517D}" dt="2024-03-27T14:02:51.811" v="894" actId="14100"/>
          <ac:grpSpMkLst>
            <pc:docMk/>
            <pc:sldMk cId="1761461341" sldId="257"/>
            <ac:grpSpMk id="47" creationId="{01E93F51-F2A6-0805-885A-DE03E85EDD8C}"/>
          </ac:grpSpMkLst>
        </pc:grpChg>
        <pc:picChg chg="add mod modCrop">
          <ac:chgData name="Blythe Fernandes" userId="52ab7eef-8f70-42f3-b63b-bb8843156503" providerId="ADAL" clId="{B4980A61-EFD0-4157-910C-A253C219517D}" dt="2024-03-27T13:37:29.526" v="158" actId="1076"/>
          <ac:picMkLst>
            <pc:docMk/>
            <pc:sldMk cId="1761461341" sldId="257"/>
            <ac:picMk id="9" creationId="{BC688F48-D7E4-ABD7-E0D6-25373CE7CDE2}"/>
          </ac:picMkLst>
        </pc:picChg>
        <pc:picChg chg="add del mod">
          <ac:chgData name="Blythe Fernandes" userId="52ab7eef-8f70-42f3-b63b-bb8843156503" providerId="ADAL" clId="{B4980A61-EFD0-4157-910C-A253C219517D}" dt="2024-03-27T13:49:31.777" v="424" actId="478"/>
          <ac:picMkLst>
            <pc:docMk/>
            <pc:sldMk cId="1761461341" sldId="257"/>
            <ac:picMk id="16" creationId="{EFC6EC2F-EBDC-BCEA-D6E1-37529B01FA84}"/>
          </ac:picMkLst>
        </pc:picChg>
        <pc:picChg chg="add del mod">
          <ac:chgData name="Blythe Fernandes" userId="52ab7eef-8f70-42f3-b63b-bb8843156503" providerId="ADAL" clId="{B4980A61-EFD0-4157-910C-A253C219517D}" dt="2024-03-27T13:49:31.777" v="424" actId="478"/>
          <ac:picMkLst>
            <pc:docMk/>
            <pc:sldMk cId="1761461341" sldId="257"/>
            <ac:picMk id="27" creationId="{093EE094-3A94-097A-2830-98859090B56F}"/>
          </ac:picMkLst>
        </pc:picChg>
        <pc:picChg chg="add del mod">
          <ac:chgData name="Blythe Fernandes" userId="52ab7eef-8f70-42f3-b63b-bb8843156503" providerId="ADAL" clId="{B4980A61-EFD0-4157-910C-A253C219517D}" dt="2024-03-27T13:49:28.648" v="423" actId="478"/>
          <ac:picMkLst>
            <pc:docMk/>
            <pc:sldMk cId="1761461341" sldId="257"/>
            <ac:picMk id="32" creationId="{379BEEE2-9AAA-7B23-71CA-82582DD7B3F5}"/>
          </ac:picMkLst>
        </pc:picChg>
        <pc:picChg chg="add del mod">
          <ac:chgData name="Blythe Fernandes" userId="52ab7eef-8f70-42f3-b63b-bb8843156503" providerId="ADAL" clId="{B4980A61-EFD0-4157-910C-A253C219517D}" dt="2024-03-27T13:51:10.170" v="443" actId="478"/>
          <ac:picMkLst>
            <pc:docMk/>
            <pc:sldMk cId="1761461341" sldId="257"/>
            <ac:picMk id="33" creationId="{47D348A0-1D25-4ACA-E79B-5CD5511A7A6E}"/>
          </ac:picMkLst>
        </pc:picChg>
        <pc:picChg chg="add del mod">
          <ac:chgData name="Blythe Fernandes" userId="52ab7eef-8f70-42f3-b63b-bb8843156503" providerId="ADAL" clId="{B4980A61-EFD0-4157-910C-A253C219517D}" dt="2024-03-27T13:50:25.573" v="437" actId="478"/>
          <ac:picMkLst>
            <pc:docMk/>
            <pc:sldMk cId="1761461341" sldId="257"/>
            <ac:picMk id="34" creationId="{98106386-1691-F938-57B5-59C3538EEB9D}"/>
          </ac:picMkLst>
        </pc:picChg>
        <pc:picChg chg="add del mod">
          <ac:chgData name="Blythe Fernandes" userId="52ab7eef-8f70-42f3-b63b-bb8843156503" providerId="ADAL" clId="{B4980A61-EFD0-4157-910C-A253C219517D}" dt="2024-03-27T14:01:44.359" v="888" actId="478"/>
          <ac:picMkLst>
            <pc:docMk/>
            <pc:sldMk cId="1761461341" sldId="257"/>
            <ac:picMk id="35" creationId="{CB4360EA-B1C5-2F33-3DE4-C37F2BC9C04B}"/>
          </ac:picMkLst>
        </pc:picChg>
        <pc:picChg chg="add mod">
          <ac:chgData name="Blythe Fernandes" userId="52ab7eef-8f70-42f3-b63b-bb8843156503" providerId="ADAL" clId="{B4980A61-EFD0-4157-910C-A253C219517D}" dt="2024-03-27T14:02:51.811" v="894" actId="14100"/>
          <ac:picMkLst>
            <pc:docMk/>
            <pc:sldMk cId="1761461341" sldId="257"/>
            <ac:picMk id="36" creationId="{E6B56141-2BBA-5DB7-2755-5287E184361E}"/>
          </ac:picMkLst>
        </pc:picChg>
        <pc:picChg chg="add del mod">
          <ac:chgData name="Blythe Fernandes" userId="52ab7eef-8f70-42f3-b63b-bb8843156503" providerId="ADAL" clId="{B4980A61-EFD0-4157-910C-A253C219517D}" dt="2024-03-27T13:59:28.208" v="857" actId="478"/>
          <ac:picMkLst>
            <pc:docMk/>
            <pc:sldMk cId="1761461341" sldId="257"/>
            <ac:picMk id="44" creationId="{1563C280-7BD1-A5A1-893A-B5665B0AD7E8}"/>
          </ac:picMkLst>
        </pc:picChg>
        <pc:picChg chg="add del mod">
          <ac:chgData name="Blythe Fernandes" userId="52ab7eef-8f70-42f3-b63b-bb8843156503" providerId="ADAL" clId="{B4980A61-EFD0-4157-910C-A253C219517D}" dt="2024-03-27T14:02:51.811" v="894" actId="14100"/>
          <ac:picMkLst>
            <pc:docMk/>
            <pc:sldMk cId="1761461341" sldId="257"/>
            <ac:picMk id="46" creationId="{9426D2F5-A829-1D8A-FC0E-036FBCB0C457}"/>
          </ac:picMkLst>
        </pc:picChg>
        <pc:picChg chg="add mod">
          <ac:chgData name="Blythe Fernandes" userId="52ab7eef-8f70-42f3-b63b-bb8843156503" providerId="ADAL" clId="{B4980A61-EFD0-4157-910C-A253C219517D}" dt="2024-03-27T14:02:51.811" v="894" actId="14100"/>
          <ac:picMkLst>
            <pc:docMk/>
            <pc:sldMk cId="1761461341" sldId="257"/>
            <ac:picMk id="2050" creationId="{EF6154D2-B9B6-618C-5385-37637C109B2E}"/>
          </ac:picMkLst>
        </pc:picChg>
        <pc:cxnChg chg="add mod">
          <ac:chgData name="Blythe Fernandes" userId="52ab7eef-8f70-42f3-b63b-bb8843156503" providerId="ADAL" clId="{B4980A61-EFD0-4157-910C-A253C219517D}" dt="2024-03-27T14:02:51.811" v="894" actId="14100"/>
          <ac:cxnSpMkLst>
            <pc:docMk/>
            <pc:sldMk cId="1761461341" sldId="257"/>
            <ac:cxnSpMk id="41" creationId="{202E35B6-98E7-B9E0-F078-D608937AB35D}"/>
          </ac:cxnSpMkLst>
        </pc:cxnChg>
      </pc:sldChg>
      <pc:sldChg chg="new modNotesTx">
        <pc:chgData name="Blythe Fernandes" userId="52ab7eef-8f70-42f3-b63b-bb8843156503" providerId="ADAL" clId="{B4980A61-EFD0-4157-910C-A253C219517D}" dt="2024-03-27T14:30:45.205" v="896"/>
        <pc:sldMkLst>
          <pc:docMk/>
          <pc:sldMk cId="3236872040" sldId="258"/>
        </pc:sldMkLst>
      </pc:sldChg>
      <pc:sldChg chg="new modNotesTx">
        <pc:chgData name="Blythe Fernandes" userId="52ab7eef-8f70-42f3-b63b-bb8843156503" providerId="ADAL" clId="{B4980A61-EFD0-4157-910C-A253C219517D}" dt="2024-03-27T15:07:30.274" v="916" actId="20577"/>
        <pc:sldMkLst>
          <pc:docMk/>
          <pc:sldMk cId="3844459027" sldId="259"/>
        </pc:sldMkLst>
      </pc:sldChg>
      <pc:sldChg chg="addSp delSp modSp new">
        <pc:chgData name="Blythe Fernandes" userId="52ab7eef-8f70-42f3-b63b-bb8843156503" providerId="ADAL" clId="{B4980A61-EFD0-4157-910C-A253C219517D}" dt="2024-03-27T16:07:41.381" v="1014" actId="21"/>
        <pc:sldMkLst>
          <pc:docMk/>
          <pc:sldMk cId="326389176" sldId="260"/>
        </pc:sldMkLst>
        <pc:grpChg chg="add mod">
          <ac:chgData name="Blythe Fernandes" userId="52ab7eef-8f70-42f3-b63b-bb8843156503" providerId="ADAL" clId="{B4980A61-EFD0-4157-910C-A253C219517D}" dt="2024-03-27T15:58:36.778" v="962" actId="164"/>
          <ac:grpSpMkLst>
            <pc:docMk/>
            <pc:sldMk cId="326389176" sldId="260"/>
            <ac:grpSpMk id="17" creationId="{F395DC63-90C4-4E74-24DC-D844CE323289}"/>
          </ac:grpSpMkLst>
        </pc:grp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2" creationId="{91778528-267D-F1AB-D7D8-E14B0062414D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3" creationId="{30F70FC3-099D-337F-C180-309889B1152D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4" creationId="{BF3C595C-B9A7-4A1A-E192-BC4521E9D637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5" creationId="{B277226B-BC2A-64B6-2283-D93E90E19852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6" creationId="{460D9378-1BFD-9F0C-BE44-1FDA6571DB49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7" creationId="{491ACDFD-797F-5E91-2188-5CE001D4FF2B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8" creationId="{E92AFD83-3ADD-3B92-49D7-6EC58EDA1752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9" creationId="{43C762CE-B1AD-49F6-65CF-B444FCC623BF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10" creationId="{772054D9-A234-9859-3B52-5E0B5FD8F87D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11" creationId="{117CC99B-4CEC-5816-DEE6-92321EE723C1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12" creationId="{268695E2-9874-16AC-AAEB-3FBA77ABF3E6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13" creationId="{8EE719D7-57D3-9288-144D-EEDE52C75E43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14" creationId="{120F1C5F-1AF8-9317-A622-2405C82214CF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15" creationId="{EDAE4F8E-C096-6AC1-2EEC-411243D77648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16" creationId="{E8DB7781-ACE3-4D17-A217-A587CAB22FD5}"/>
          </ac:picMkLst>
        </pc:picChg>
        <pc:picChg chg="add del mod">
          <ac:chgData name="Blythe Fernandes" userId="52ab7eef-8f70-42f3-b63b-bb8843156503" providerId="ADAL" clId="{B4980A61-EFD0-4157-910C-A253C219517D}" dt="2024-03-27T16:05:45.996" v="992" actId="21"/>
          <ac:picMkLst>
            <pc:docMk/>
            <pc:sldMk cId="326389176" sldId="260"/>
            <ac:picMk id="18" creationId="{127AD578-1206-FF8F-8BD1-5C54A5350D9E}"/>
          </ac:picMkLst>
        </pc:picChg>
        <pc:picChg chg="add del mod">
          <ac:chgData name="Blythe Fernandes" userId="52ab7eef-8f70-42f3-b63b-bb8843156503" providerId="ADAL" clId="{B4980A61-EFD0-4157-910C-A253C219517D}" dt="2024-03-27T16:07:41.381" v="1014" actId="21"/>
          <ac:picMkLst>
            <pc:docMk/>
            <pc:sldMk cId="326389176" sldId="260"/>
            <ac:picMk id="19" creationId="{127AD578-1206-FF8F-8BD1-5C54A5350D9E}"/>
          </ac:picMkLst>
        </pc:picChg>
        <pc:picChg chg="add mod">
          <ac:chgData name="Blythe Fernandes" userId="52ab7eef-8f70-42f3-b63b-bb8843156503" providerId="ADAL" clId="{B4980A61-EFD0-4157-910C-A253C219517D}" dt="2024-03-27T15:58:36.778" v="962" actId="164"/>
          <ac:picMkLst>
            <pc:docMk/>
            <pc:sldMk cId="326389176" sldId="260"/>
            <ac:picMk id="3074" creationId="{7796BC0D-D9AE-1E0F-E957-690CD56C8096}"/>
          </ac:picMkLst>
        </pc:picChg>
      </pc:sldChg>
      <pc:sldChg chg="addSp delSp modSp new">
        <pc:chgData name="Blythe Fernandes" userId="52ab7eef-8f70-42f3-b63b-bb8843156503" providerId="ADAL" clId="{B4980A61-EFD0-4157-910C-A253C219517D}" dt="2024-03-27T16:28:42.661" v="1078" actId="1076"/>
        <pc:sldMkLst>
          <pc:docMk/>
          <pc:sldMk cId="3408811999" sldId="261"/>
        </pc:sldMkLst>
        <pc:grpChg chg="add del mod">
          <ac:chgData name="Blythe Fernandes" userId="52ab7eef-8f70-42f3-b63b-bb8843156503" providerId="ADAL" clId="{B4980A61-EFD0-4157-910C-A253C219517D}" dt="2024-03-27T16:12:09.702" v="1061" actId="165"/>
          <ac:grpSpMkLst>
            <pc:docMk/>
            <pc:sldMk cId="3408811999" sldId="261"/>
            <ac:grpSpMk id="22" creationId="{31D53AEC-E35A-616C-BA3F-91A82A5B7A93}"/>
          </ac:grpSpMkLst>
        </pc:grpChg>
        <pc:grpChg chg="add del mod">
          <ac:chgData name="Blythe Fernandes" userId="52ab7eef-8f70-42f3-b63b-bb8843156503" providerId="ADAL" clId="{B4980A61-EFD0-4157-910C-A253C219517D}" dt="2024-03-27T16:13:51.049" v="1069" actId="165"/>
          <ac:grpSpMkLst>
            <pc:docMk/>
            <pc:sldMk cId="3408811999" sldId="261"/>
            <ac:grpSpMk id="71" creationId="{F885D926-25BD-FDBA-4C82-B3224971CD82}"/>
          </ac:grpSpMkLst>
        </pc:grpChg>
        <pc:grpChg chg="add mod">
          <ac:chgData name="Blythe Fernandes" userId="52ab7eef-8f70-42f3-b63b-bb8843156503" providerId="ADAL" clId="{B4980A61-EFD0-4157-910C-A253C219517D}" dt="2024-03-27T16:28:42.661" v="1078" actId="1076"/>
          <ac:grpSpMkLst>
            <pc:docMk/>
            <pc:sldMk cId="3408811999" sldId="261"/>
            <ac:grpSpMk id="72" creationId="{744E8ED5-F615-77EF-8F57-EB2CF4C335E3}"/>
          </ac:grpSpMkLst>
        </pc:grpChg>
        <pc:picChg chg="add del mod">
          <ac:chgData name="Blythe Fernandes" userId="52ab7eef-8f70-42f3-b63b-bb8843156503" providerId="ADAL" clId="{B4980A61-EFD0-4157-910C-A253C219517D}" dt="2024-03-27T16:05:26.001" v="985" actId="21"/>
          <ac:picMkLst>
            <pc:docMk/>
            <pc:sldMk cId="3408811999" sldId="261"/>
            <ac:picMk id="2" creationId="{127AD578-1206-FF8F-8BD1-5C54A5350D9E}"/>
          </ac:picMkLst>
        </pc:picChg>
        <pc:picChg chg="add del mod">
          <ac:chgData name="Blythe Fernandes" userId="52ab7eef-8f70-42f3-b63b-bb8843156503" providerId="ADAL" clId="{B4980A61-EFD0-4157-910C-A253C219517D}" dt="2024-03-27T16:06:38.443" v="1002" actId="478"/>
          <ac:picMkLst>
            <pc:docMk/>
            <pc:sldMk cId="3408811999" sldId="261"/>
            <ac:picMk id="3" creationId="{8CC6AEDA-3DF9-5A58-C2CB-F8DAB94CE8FD}"/>
          </ac:picMkLst>
        </pc:picChg>
        <pc:picChg chg="add del mod">
          <ac:chgData name="Blythe Fernandes" userId="52ab7eef-8f70-42f3-b63b-bb8843156503" providerId="ADAL" clId="{B4980A61-EFD0-4157-910C-A253C219517D}" dt="2024-03-27T16:06:39.724" v="1003" actId="478"/>
          <ac:picMkLst>
            <pc:docMk/>
            <pc:sldMk cId="3408811999" sldId="261"/>
            <ac:picMk id="4" creationId="{F37A607E-7A5E-A310-4DB1-2D22E3F5DDE7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5" creationId="{F078B744-EBB2-6175-F2CF-7041D292E7CF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6" creationId="{40EBFD30-53E3-FAB4-4A6A-143F146EFD1F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7" creationId="{45562478-DEF8-224D-D350-BB90016C835B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8" creationId="{BB372224-B36A-02A7-588E-39B4D61F518C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9" creationId="{31933092-518B-57B6-725D-365E3130A481}"/>
          </ac:picMkLst>
        </pc:picChg>
        <pc:picChg chg="add del mod topLvl">
          <ac:chgData name="Blythe Fernandes" userId="52ab7eef-8f70-42f3-b63b-bb8843156503" providerId="ADAL" clId="{B4980A61-EFD0-4157-910C-A253C219517D}" dt="2024-03-27T16:27:58.389" v="1072" actId="478"/>
          <ac:picMkLst>
            <pc:docMk/>
            <pc:sldMk cId="3408811999" sldId="261"/>
            <ac:picMk id="10" creationId="{4FB4DFD0-A34B-91EB-14CC-1FBAB21E7A99}"/>
          </ac:picMkLst>
        </pc:picChg>
        <pc:picChg chg="add del mod topLvl">
          <ac:chgData name="Blythe Fernandes" userId="52ab7eef-8f70-42f3-b63b-bb8843156503" providerId="ADAL" clId="{B4980A61-EFD0-4157-910C-A253C219517D}" dt="2024-03-27T16:27:58.389" v="1072" actId="478"/>
          <ac:picMkLst>
            <pc:docMk/>
            <pc:sldMk cId="3408811999" sldId="261"/>
            <ac:picMk id="11" creationId="{8022808D-D4BB-7E1C-69E0-18E226DE9822}"/>
          </ac:picMkLst>
        </pc:picChg>
        <pc:picChg chg="add del mod topLvl">
          <ac:chgData name="Blythe Fernandes" userId="52ab7eef-8f70-42f3-b63b-bb8843156503" providerId="ADAL" clId="{B4980A61-EFD0-4157-910C-A253C219517D}" dt="2024-03-27T16:27:58.389" v="1072" actId="478"/>
          <ac:picMkLst>
            <pc:docMk/>
            <pc:sldMk cId="3408811999" sldId="261"/>
            <ac:picMk id="12" creationId="{7FFE4DAA-5E70-6BE3-393F-9C2E67D0A551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13" creationId="{AB5F92F8-DE26-0A7F-33A0-460E34D9885B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14" creationId="{383FD909-FF46-1EC0-02D7-38E7EE997D5D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15" creationId="{24D4BEDD-EDA3-DFBF-78A6-D825723C6021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16" creationId="{85A7980B-48DF-9D98-31CB-23D2727242C1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17" creationId="{ACC8C173-4734-F05F-DE98-1CDCCE0B3600}"/>
          </ac:picMkLst>
        </pc:picChg>
        <pc:picChg chg="add del mod">
          <ac:chgData name="Blythe Fernandes" userId="52ab7eef-8f70-42f3-b63b-bb8843156503" providerId="ADAL" clId="{B4980A61-EFD0-4157-910C-A253C219517D}" dt="2024-03-27T16:07:24.621" v="1009" actId="21"/>
          <ac:picMkLst>
            <pc:docMk/>
            <pc:sldMk cId="3408811999" sldId="261"/>
            <ac:picMk id="18" creationId="{127AD578-1206-FF8F-8BD1-5C54A5350D9E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19" creationId="{127AD578-1206-FF8F-8BD1-5C54A5350D9E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20" creationId="{A429E538-8929-B9B8-2CA4-7325FAE7E074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21" creationId="{2981C7EA-AB7F-DC23-D62C-C9884CFFFA6E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23" creationId="{281FCA80-0FE6-4EEF-D32F-5621C67CD898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24" creationId="{D0E3FFB8-8F48-EC31-C7BE-1617825C54D4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25" creationId="{21C7FB04-7E66-B7EE-1C58-723337C677EB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26" creationId="{76057FAD-A443-9447-5E77-CC010C8563D5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27" creationId="{DEDD46BA-1279-718B-2EC4-475D0A4D33FD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28" creationId="{16520A68-0F20-707B-1358-F2E71A00FF41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29" creationId="{F4633FCD-2AF4-AC59-3351-EADD1C86ABAE}"/>
          </ac:picMkLst>
        </pc:picChg>
        <pc:picChg chg="add del mod topLvl">
          <ac:chgData name="Blythe Fernandes" userId="52ab7eef-8f70-42f3-b63b-bb8843156503" providerId="ADAL" clId="{B4980A61-EFD0-4157-910C-A253C219517D}" dt="2024-03-27T16:27:58.389" v="1072" actId="478"/>
          <ac:picMkLst>
            <pc:docMk/>
            <pc:sldMk cId="3408811999" sldId="261"/>
            <ac:picMk id="30" creationId="{684D57FA-2F22-BEA0-8C55-1136FAFA5DBB}"/>
          </ac:picMkLst>
        </pc:picChg>
        <pc:picChg chg="add del mod topLvl">
          <ac:chgData name="Blythe Fernandes" userId="52ab7eef-8f70-42f3-b63b-bb8843156503" providerId="ADAL" clId="{B4980A61-EFD0-4157-910C-A253C219517D}" dt="2024-03-27T16:27:58.389" v="1072" actId="478"/>
          <ac:picMkLst>
            <pc:docMk/>
            <pc:sldMk cId="3408811999" sldId="261"/>
            <ac:picMk id="31" creationId="{16857E0D-266A-433C-F1A8-2813EDB53F5E}"/>
          </ac:picMkLst>
        </pc:picChg>
        <pc:picChg chg="add del mod topLvl">
          <ac:chgData name="Blythe Fernandes" userId="52ab7eef-8f70-42f3-b63b-bb8843156503" providerId="ADAL" clId="{B4980A61-EFD0-4157-910C-A253C219517D}" dt="2024-03-27T16:27:58.389" v="1072" actId="478"/>
          <ac:picMkLst>
            <pc:docMk/>
            <pc:sldMk cId="3408811999" sldId="261"/>
            <ac:picMk id="32" creationId="{D74C12D4-544C-33FD-5B4F-8DE27A19FFC4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33" creationId="{A65E4A36-C3B7-724B-E403-5517C11EDFCB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34" creationId="{2CDDCEE3-D876-A80F-7E85-0CEB105A98A2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35" creationId="{9D52B279-F738-6132-F02D-7E1C6DA00187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36" creationId="{C4DD232D-849F-B427-332F-96838FEF43D6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37" creationId="{0DD76FA7-4617-65DE-8622-9BFC409B0A43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38" creationId="{328503C0-66CC-D64C-1DC8-73709E17DF8F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39" creationId="{8EA88947-0361-FFA0-BAA3-C1E4A1DF5B21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40" creationId="{ED95AE99-400B-92F6-1025-741B0188629B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41" creationId="{EB7203AD-54AC-F5E8-E76C-76EC5715B931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42" creationId="{3E8210FD-AD6B-B795-5DB5-A3138D940896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43" creationId="{613C6901-B6E1-F001-B1C7-7E94F7030BBA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44" creationId="{16331D6D-579E-B707-1C46-8FA1B38BA5B9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45" creationId="{7A1B8A5D-A89A-38BF-433E-2D56A4848AE9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46" creationId="{A4B9202B-C24B-4948-0D45-8AE6658F7DFE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47" creationId="{2375DC88-D2A5-0966-4D80-500E585BDEF7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48" creationId="{420DC786-CDCC-2287-618D-278B7FF44D53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49" creationId="{AD3C234E-C4B8-61A5-BD61-4535CE3BE4E2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50" creationId="{953EA06A-5C99-49C7-1AD1-F85EFFAEF3FA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51" creationId="{CE0F7675-351B-471B-BDF6-9571BC2F4BC7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52" creationId="{FD874FFE-1C38-AA54-2293-E3D6E3392365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53" creationId="{F889AAA2-DC9F-2D25-66B8-F820DA25D549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54" creationId="{143A28B2-626A-2AB4-D9FF-B593ED732BD2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55" creationId="{7DB9FC5B-202D-4373-5A9E-A7769355FDF5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56" creationId="{9B76C92F-481F-7B7E-0A85-4D6A35C3ADEF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57" creationId="{17730D4A-5A67-3C05-7622-4212D923008C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58" creationId="{6683B104-9761-F8E6-830A-4F2EA43A1556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59" creationId="{DF95FE88-A97C-0A03-06C1-5D579ACAA46E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60" creationId="{5BB995DD-BA94-8193-E3BE-F31C2195ADDB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61" creationId="{267E1898-5041-6FE6-5C18-0AA37F35B905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62" creationId="{80236FCE-607C-B420-12A9-E3A2CDF744CB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63" creationId="{82F2C12B-7AE0-F38C-57F9-788AAB923F51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64" creationId="{DFAAA009-2EFC-4979-9E5D-79A456AD4BC3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65" creationId="{824B19BE-ED70-1BA9-59DA-837911D01F75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66" creationId="{C27C0AE0-7C56-1914-BE97-60931866E0BE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67" creationId="{F689E0E6-121B-7CBF-9523-CEB2B3E878F4}"/>
          </ac:picMkLst>
        </pc:picChg>
        <pc:picChg chg="add mod topLvl">
          <ac:chgData name="Blythe Fernandes" userId="52ab7eef-8f70-42f3-b63b-bb8843156503" providerId="ADAL" clId="{B4980A61-EFD0-4157-910C-A253C219517D}" dt="2024-03-27T16:28:42.661" v="1078" actId="1076"/>
          <ac:picMkLst>
            <pc:docMk/>
            <pc:sldMk cId="3408811999" sldId="261"/>
            <ac:picMk id="68" creationId="{FC98E0C5-4911-B447-6B0E-D2B4E6EA4C45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69" creationId="{86E1681F-9F82-DC86-07AE-BF91A7EECFD4}"/>
          </ac:picMkLst>
        </pc:picChg>
        <pc:picChg chg="add del mod topLvl">
          <ac:chgData name="Blythe Fernandes" userId="52ab7eef-8f70-42f3-b63b-bb8843156503" providerId="ADAL" clId="{B4980A61-EFD0-4157-910C-A253C219517D}" dt="2024-03-27T16:14:10.686" v="1070" actId="478"/>
          <ac:picMkLst>
            <pc:docMk/>
            <pc:sldMk cId="3408811999" sldId="261"/>
            <ac:picMk id="70" creationId="{8782EE96-7C48-D1A5-C3AF-0AC463874A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9E206-3E14-48D6-9820-D354380FBFFA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A228A-25AF-4381-8D0C-652C55CC5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1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scipy.stats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norm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font.family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'Calibri'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norm.pdf(x,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y_2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norm.pdf(x,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0.09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y_3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norm.pdf(x,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0.14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(dpi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(x, y_2,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tab:orange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sandybrown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(x, y_3,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peachpuff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 Place text saying 'High Resolution' at the point (0.8, 4)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plt.text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0.85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4.2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'High 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Fliter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Resolution'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ha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plt.text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0.85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1.4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'Low 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Fliter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Resolution'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ha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 Place an arrow at the point (0.85, 4.2) pointing to point (0.85, 1.4)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plt.annotate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0.85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xytext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0.85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.),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arrowprops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arrowstyle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'-&gt;'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lw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 remove all spines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plt.gca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().spines[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'top'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set_visible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plt.gca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().spines[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'right'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set_visible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plt.gca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().spines[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'left'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set_visible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plt.gca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().spines[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'bottom'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set_visible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 remove all ticks and labels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plt.tick_params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(axis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'both'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which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'both'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bottom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top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left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right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plt.xticks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([])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plt.yticks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([])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plt.tight_layout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A228A-25AF-4381-8D0C-652C55CC5A0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069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astropy.modeling.functional_models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Moffat1D</a:t>
            </a:r>
          </a:p>
          <a:p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scipy.stats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norm</a:t>
            </a:r>
          </a:p>
          <a:p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font.family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'Calibri'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norm.pdf(x,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y_m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Moffat1D(amplitude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x_0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gamma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0.16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alpha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3.7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)(x)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(dpi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tab:orange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label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'Gaussian'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y_m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darkgreen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label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'Moffat'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 # Place text saying 'High Resolution' at the point (0.8, 4)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plt.text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(0.85, 4.2, 'High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Fliter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 Resolution', ha='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=12)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plt.text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(0.85, 1.4, 'Low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Fliter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 Resolution', ha='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=12)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 # Place an arrow at the point (0.85, 4.2) pointing to point (0.85, 1.4)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plt.annotate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('',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xy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=(0.85, 1.6),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xytext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=(0.85, 4.),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arrowprops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arrowstyle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='-&gt;',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lw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=1.5, 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='black'))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 remove all spines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plt.gca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().spines[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'top'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set_visible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plt.gca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().spines[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'right'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set_visible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plt.gca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().spines[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'left'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set_visible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plt.gca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().spines[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'bottom'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set_visible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 remove all ticks and labels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plt.tick_params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(axis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'both'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which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'both'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bottom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top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left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right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plt.xticks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([])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plt.yticks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([])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frameon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loc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'upper right'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GB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plt.tight_layout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GB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A228A-25AF-4381-8D0C-652C55CC5A0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85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A228A-25AF-4381-8D0C-652C55CC5A0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74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30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00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04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15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7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37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963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7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8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26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4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755F7E-29DA-48DD-AE16-F74E2AD5D5DF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C5CA7C-AB31-4057-B36C-47A56F4B2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30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BB85CD12-B685-C299-170B-B5A987EB279B}"/>
              </a:ext>
            </a:extLst>
          </p:cNvPr>
          <p:cNvGrpSpPr/>
          <p:nvPr/>
        </p:nvGrpSpPr>
        <p:grpSpPr>
          <a:xfrm>
            <a:off x="374650" y="641350"/>
            <a:ext cx="11442700" cy="5575300"/>
            <a:chOff x="374650" y="641350"/>
            <a:chExt cx="11442700" cy="5575300"/>
          </a:xfrm>
        </p:grpSpPr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643550AE-AEB7-27D8-0316-BF843911E8D5}"/>
                </a:ext>
              </a:extLst>
            </p:cNvPr>
            <p:cNvSpPr/>
            <p:nvPr/>
          </p:nvSpPr>
          <p:spPr>
            <a:xfrm>
              <a:off x="374650" y="641350"/>
              <a:ext cx="11442700" cy="5575300"/>
            </a:xfrm>
            <a:prstGeom prst="rect">
              <a:avLst/>
            </a:prstGeom>
            <a:solidFill>
              <a:srgbClr val="FEF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D07937DA-13F1-5979-DFBA-6AC7F985D224}"/>
                </a:ext>
              </a:extLst>
            </p:cNvPr>
            <p:cNvGrpSpPr/>
            <p:nvPr/>
          </p:nvGrpSpPr>
          <p:grpSpPr>
            <a:xfrm>
              <a:off x="535148" y="819978"/>
              <a:ext cx="11121704" cy="5218045"/>
              <a:chOff x="475537" y="574445"/>
              <a:chExt cx="11121704" cy="521804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2D29699-3279-E455-5EB1-D0B7D293BE88}"/>
                  </a:ext>
                </a:extLst>
              </p:cNvPr>
              <p:cNvSpPr/>
              <p:nvPr/>
            </p:nvSpPr>
            <p:spPr>
              <a:xfrm>
                <a:off x="3123096" y="574445"/>
                <a:ext cx="5234609" cy="5218045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A459F2C-D29E-D076-187F-A666E2385FF3}"/>
                  </a:ext>
                </a:extLst>
              </p:cNvPr>
              <p:cNvSpPr/>
              <p:nvPr/>
            </p:nvSpPr>
            <p:spPr>
              <a:xfrm>
                <a:off x="3646557" y="874842"/>
                <a:ext cx="4605131" cy="45905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F70C0FC-3740-18D1-5CAB-F622D9363795}"/>
                  </a:ext>
                </a:extLst>
              </p:cNvPr>
              <p:cNvSpPr/>
              <p:nvPr/>
            </p:nvSpPr>
            <p:spPr>
              <a:xfrm>
                <a:off x="4150140" y="1130492"/>
                <a:ext cx="4003160" cy="399049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3CCC2EA-3B59-0912-6F5C-CB152DAB6FFE}"/>
                  </a:ext>
                </a:extLst>
              </p:cNvPr>
              <p:cNvSpPr/>
              <p:nvPr/>
            </p:nvSpPr>
            <p:spPr>
              <a:xfrm>
                <a:off x="4669937" y="1486916"/>
                <a:ext cx="3372582" cy="336190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3DE5D63-DB07-10C2-F925-0A56EB2CCE9D}"/>
                  </a:ext>
                </a:extLst>
              </p:cNvPr>
              <p:cNvGrpSpPr/>
              <p:nvPr/>
            </p:nvGrpSpPr>
            <p:grpSpPr>
              <a:xfrm>
                <a:off x="1507059" y="2543650"/>
                <a:ext cx="3165437" cy="766241"/>
                <a:chOff x="1862659" y="2789183"/>
                <a:chExt cx="3165437" cy="766241"/>
              </a:xfrm>
            </p:grpSpPr>
            <p:sp>
              <p:nvSpPr>
                <p:cNvPr id="18" name="Free-form: Shape 17">
                  <a:extLst>
                    <a:ext uri="{FF2B5EF4-FFF2-40B4-BE49-F238E27FC236}">
                      <a16:creationId xmlns:a16="http://schemas.microsoft.com/office/drawing/2014/main" id="{115F2E98-6288-3C30-185D-A296E85A8FAA}"/>
                    </a:ext>
                  </a:extLst>
                </p:cNvPr>
                <p:cNvSpPr/>
                <p:nvPr/>
              </p:nvSpPr>
              <p:spPr>
                <a:xfrm>
                  <a:off x="1862659" y="2789183"/>
                  <a:ext cx="1550987" cy="766241"/>
                </a:xfrm>
                <a:custGeom>
                  <a:avLst/>
                  <a:gdLst>
                    <a:gd name="connsiteX0" fmla="*/ 0 w 1549400"/>
                    <a:gd name="connsiteY0" fmla="*/ 774717 h 774717"/>
                    <a:gd name="connsiteX1" fmla="*/ 241300 w 1549400"/>
                    <a:gd name="connsiteY1" fmla="*/ 17 h 774717"/>
                    <a:gd name="connsiteX2" fmla="*/ 524933 w 1549400"/>
                    <a:gd name="connsiteY2" fmla="*/ 749317 h 774717"/>
                    <a:gd name="connsiteX3" fmla="*/ 745067 w 1549400"/>
                    <a:gd name="connsiteY3" fmla="*/ 8483 h 774717"/>
                    <a:gd name="connsiteX4" fmla="*/ 1041400 w 1549400"/>
                    <a:gd name="connsiteY4" fmla="*/ 732383 h 774717"/>
                    <a:gd name="connsiteX5" fmla="*/ 1265767 w 1549400"/>
                    <a:gd name="connsiteY5" fmla="*/ 4250 h 774717"/>
                    <a:gd name="connsiteX6" fmla="*/ 1549400 w 1549400"/>
                    <a:gd name="connsiteY6" fmla="*/ 677350 h 774717"/>
                    <a:gd name="connsiteX0" fmla="*/ 0 w 1549400"/>
                    <a:gd name="connsiteY0" fmla="*/ 774717 h 774717"/>
                    <a:gd name="connsiteX1" fmla="*/ 241300 w 1549400"/>
                    <a:gd name="connsiteY1" fmla="*/ 17 h 774717"/>
                    <a:gd name="connsiteX2" fmla="*/ 524933 w 1549400"/>
                    <a:gd name="connsiteY2" fmla="*/ 749317 h 774717"/>
                    <a:gd name="connsiteX3" fmla="*/ 778933 w 1549400"/>
                    <a:gd name="connsiteY3" fmla="*/ 21183 h 774717"/>
                    <a:gd name="connsiteX4" fmla="*/ 1041400 w 1549400"/>
                    <a:gd name="connsiteY4" fmla="*/ 732383 h 774717"/>
                    <a:gd name="connsiteX5" fmla="*/ 1265767 w 1549400"/>
                    <a:gd name="connsiteY5" fmla="*/ 4250 h 774717"/>
                    <a:gd name="connsiteX6" fmla="*/ 1549400 w 1549400"/>
                    <a:gd name="connsiteY6" fmla="*/ 677350 h 774717"/>
                    <a:gd name="connsiteX0" fmla="*/ 0 w 1549400"/>
                    <a:gd name="connsiteY0" fmla="*/ 787408 h 787408"/>
                    <a:gd name="connsiteX1" fmla="*/ 241300 w 1549400"/>
                    <a:gd name="connsiteY1" fmla="*/ 12708 h 787408"/>
                    <a:gd name="connsiteX2" fmla="*/ 524933 w 1549400"/>
                    <a:gd name="connsiteY2" fmla="*/ 762008 h 787408"/>
                    <a:gd name="connsiteX3" fmla="*/ 778933 w 1549400"/>
                    <a:gd name="connsiteY3" fmla="*/ 7 h 787408"/>
                    <a:gd name="connsiteX4" fmla="*/ 1041400 w 1549400"/>
                    <a:gd name="connsiteY4" fmla="*/ 745074 h 787408"/>
                    <a:gd name="connsiteX5" fmla="*/ 1265767 w 1549400"/>
                    <a:gd name="connsiteY5" fmla="*/ 16941 h 787408"/>
                    <a:gd name="connsiteX6" fmla="*/ 1549400 w 1549400"/>
                    <a:gd name="connsiteY6" fmla="*/ 690041 h 787408"/>
                    <a:gd name="connsiteX0" fmla="*/ 0 w 1549400"/>
                    <a:gd name="connsiteY0" fmla="*/ 787408 h 787408"/>
                    <a:gd name="connsiteX1" fmla="*/ 241300 w 1549400"/>
                    <a:gd name="connsiteY1" fmla="*/ 12708 h 787408"/>
                    <a:gd name="connsiteX2" fmla="*/ 524933 w 1549400"/>
                    <a:gd name="connsiteY2" fmla="*/ 762008 h 787408"/>
                    <a:gd name="connsiteX3" fmla="*/ 778933 w 1549400"/>
                    <a:gd name="connsiteY3" fmla="*/ 7 h 787408"/>
                    <a:gd name="connsiteX4" fmla="*/ 1041400 w 1549400"/>
                    <a:gd name="connsiteY4" fmla="*/ 745074 h 787408"/>
                    <a:gd name="connsiteX5" fmla="*/ 1316567 w 1549400"/>
                    <a:gd name="connsiteY5" fmla="*/ 16941 h 787408"/>
                    <a:gd name="connsiteX6" fmla="*/ 1549400 w 1549400"/>
                    <a:gd name="connsiteY6" fmla="*/ 690041 h 787408"/>
                    <a:gd name="connsiteX0" fmla="*/ 0 w 1549400"/>
                    <a:gd name="connsiteY0" fmla="*/ 787408 h 787408"/>
                    <a:gd name="connsiteX1" fmla="*/ 241300 w 1549400"/>
                    <a:gd name="connsiteY1" fmla="*/ 12708 h 787408"/>
                    <a:gd name="connsiteX2" fmla="*/ 524933 w 1549400"/>
                    <a:gd name="connsiteY2" fmla="*/ 762008 h 787408"/>
                    <a:gd name="connsiteX3" fmla="*/ 778933 w 1549400"/>
                    <a:gd name="connsiteY3" fmla="*/ 7 h 787408"/>
                    <a:gd name="connsiteX4" fmla="*/ 1041400 w 1549400"/>
                    <a:gd name="connsiteY4" fmla="*/ 745074 h 787408"/>
                    <a:gd name="connsiteX5" fmla="*/ 1295400 w 1549400"/>
                    <a:gd name="connsiteY5" fmla="*/ 16941 h 787408"/>
                    <a:gd name="connsiteX6" fmla="*/ 1549400 w 1549400"/>
                    <a:gd name="connsiteY6" fmla="*/ 690041 h 787408"/>
                    <a:gd name="connsiteX0" fmla="*/ 0 w 1574800"/>
                    <a:gd name="connsiteY0" fmla="*/ 787408 h 787408"/>
                    <a:gd name="connsiteX1" fmla="*/ 241300 w 1574800"/>
                    <a:gd name="connsiteY1" fmla="*/ 12708 h 787408"/>
                    <a:gd name="connsiteX2" fmla="*/ 524933 w 1574800"/>
                    <a:gd name="connsiteY2" fmla="*/ 762008 h 787408"/>
                    <a:gd name="connsiteX3" fmla="*/ 778933 w 1574800"/>
                    <a:gd name="connsiteY3" fmla="*/ 7 h 787408"/>
                    <a:gd name="connsiteX4" fmla="*/ 1041400 w 1574800"/>
                    <a:gd name="connsiteY4" fmla="*/ 745074 h 787408"/>
                    <a:gd name="connsiteX5" fmla="*/ 1295400 w 1574800"/>
                    <a:gd name="connsiteY5" fmla="*/ 16941 h 787408"/>
                    <a:gd name="connsiteX6" fmla="*/ 1574800 w 1574800"/>
                    <a:gd name="connsiteY6" fmla="*/ 753541 h 787408"/>
                    <a:gd name="connsiteX0" fmla="*/ 0 w 1553633"/>
                    <a:gd name="connsiteY0" fmla="*/ 787408 h 787408"/>
                    <a:gd name="connsiteX1" fmla="*/ 241300 w 1553633"/>
                    <a:gd name="connsiteY1" fmla="*/ 12708 h 787408"/>
                    <a:gd name="connsiteX2" fmla="*/ 524933 w 1553633"/>
                    <a:gd name="connsiteY2" fmla="*/ 762008 h 787408"/>
                    <a:gd name="connsiteX3" fmla="*/ 778933 w 1553633"/>
                    <a:gd name="connsiteY3" fmla="*/ 7 h 787408"/>
                    <a:gd name="connsiteX4" fmla="*/ 1041400 w 1553633"/>
                    <a:gd name="connsiteY4" fmla="*/ 745074 h 787408"/>
                    <a:gd name="connsiteX5" fmla="*/ 1295400 w 1553633"/>
                    <a:gd name="connsiteY5" fmla="*/ 16941 h 787408"/>
                    <a:gd name="connsiteX6" fmla="*/ 1553633 w 1553633"/>
                    <a:gd name="connsiteY6" fmla="*/ 723908 h 787408"/>
                    <a:gd name="connsiteX0" fmla="*/ 0 w 1549399"/>
                    <a:gd name="connsiteY0" fmla="*/ 766241 h 766241"/>
                    <a:gd name="connsiteX1" fmla="*/ 237066 w 1549399"/>
                    <a:gd name="connsiteY1" fmla="*/ 12708 h 766241"/>
                    <a:gd name="connsiteX2" fmla="*/ 520699 w 1549399"/>
                    <a:gd name="connsiteY2" fmla="*/ 762008 h 766241"/>
                    <a:gd name="connsiteX3" fmla="*/ 774699 w 1549399"/>
                    <a:gd name="connsiteY3" fmla="*/ 7 h 766241"/>
                    <a:gd name="connsiteX4" fmla="*/ 1037166 w 1549399"/>
                    <a:gd name="connsiteY4" fmla="*/ 745074 h 766241"/>
                    <a:gd name="connsiteX5" fmla="*/ 1291166 w 1549399"/>
                    <a:gd name="connsiteY5" fmla="*/ 16941 h 766241"/>
                    <a:gd name="connsiteX6" fmla="*/ 1549399 w 1549399"/>
                    <a:gd name="connsiteY6" fmla="*/ 723908 h 766241"/>
                    <a:gd name="connsiteX0" fmla="*/ 0 w 1549399"/>
                    <a:gd name="connsiteY0" fmla="*/ 766241 h 766241"/>
                    <a:gd name="connsiteX1" fmla="*/ 241300 w 1549399"/>
                    <a:gd name="connsiteY1" fmla="*/ 12708 h 766241"/>
                    <a:gd name="connsiteX2" fmla="*/ 520699 w 1549399"/>
                    <a:gd name="connsiteY2" fmla="*/ 762008 h 766241"/>
                    <a:gd name="connsiteX3" fmla="*/ 774699 w 1549399"/>
                    <a:gd name="connsiteY3" fmla="*/ 7 h 766241"/>
                    <a:gd name="connsiteX4" fmla="*/ 1037166 w 1549399"/>
                    <a:gd name="connsiteY4" fmla="*/ 745074 h 766241"/>
                    <a:gd name="connsiteX5" fmla="*/ 1291166 w 1549399"/>
                    <a:gd name="connsiteY5" fmla="*/ 16941 h 766241"/>
                    <a:gd name="connsiteX6" fmla="*/ 1549399 w 1549399"/>
                    <a:gd name="connsiteY6" fmla="*/ 723908 h 766241"/>
                    <a:gd name="connsiteX0" fmla="*/ 0 w 1546224"/>
                    <a:gd name="connsiteY0" fmla="*/ 766241 h 766241"/>
                    <a:gd name="connsiteX1" fmla="*/ 241300 w 1546224"/>
                    <a:gd name="connsiteY1" fmla="*/ 12708 h 766241"/>
                    <a:gd name="connsiteX2" fmla="*/ 520699 w 1546224"/>
                    <a:gd name="connsiteY2" fmla="*/ 762008 h 766241"/>
                    <a:gd name="connsiteX3" fmla="*/ 774699 w 1546224"/>
                    <a:gd name="connsiteY3" fmla="*/ 7 h 766241"/>
                    <a:gd name="connsiteX4" fmla="*/ 1037166 w 1546224"/>
                    <a:gd name="connsiteY4" fmla="*/ 745074 h 766241"/>
                    <a:gd name="connsiteX5" fmla="*/ 1291166 w 1546224"/>
                    <a:gd name="connsiteY5" fmla="*/ 16941 h 766241"/>
                    <a:gd name="connsiteX6" fmla="*/ 1546224 w 1546224"/>
                    <a:gd name="connsiteY6" fmla="*/ 704858 h 766241"/>
                    <a:gd name="connsiteX0" fmla="*/ 0 w 1550987"/>
                    <a:gd name="connsiteY0" fmla="*/ 766241 h 766241"/>
                    <a:gd name="connsiteX1" fmla="*/ 241300 w 1550987"/>
                    <a:gd name="connsiteY1" fmla="*/ 12708 h 766241"/>
                    <a:gd name="connsiteX2" fmla="*/ 520699 w 1550987"/>
                    <a:gd name="connsiteY2" fmla="*/ 762008 h 766241"/>
                    <a:gd name="connsiteX3" fmla="*/ 774699 w 1550987"/>
                    <a:gd name="connsiteY3" fmla="*/ 7 h 766241"/>
                    <a:gd name="connsiteX4" fmla="*/ 1037166 w 1550987"/>
                    <a:gd name="connsiteY4" fmla="*/ 745074 h 766241"/>
                    <a:gd name="connsiteX5" fmla="*/ 1291166 w 1550987"/>
                    <a:gd name="connsiteY5" fmla="*/ 16941 h 766241"/>
                    <a:gd name="connsiteX6" fmla="*/ 1550987 w 1550987"/>
                    <a:gd name="connsiteY6" fmla="*/ 698508 h 76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50987" h="766241">
                      <a:moveTo>
                        <a:pt x="0" y="766241"/>
                      </a:moveTo>
                      <a:cubicBezTo>
                        <a:pt x="76905" y="381007"/>
                        <a:pt x="154517" y="13413"/>
                        <a:pt x="241300" y="12708"/>
                      </a:cubicBezTo>
                      <a:cubicBezTo>
                        <a:pt x="328083" y="12003"/>
                        <a:pt x="431799" y="764125"/>
                        <a:pt x="520699" y="762008"/>
                      </a:cubicBezTo>
                      <a:cubicBezTo>
                        <a:pt x="609599" y="759891"/>
                        <a:pt x="688621" y="2829"/>
                        <a:pt x="774699" y="7"/>
                      </a:cubicBezTo>
                      <a:cubicBezTo>
                        <a:pt x="860777" y="-2815"/>
                        <a:pt x="951088" y="742252"/>
                        <a:pt x="1037166" y="745074"/>
                      </a:cubicBezTo>
                      <a:cubicBezTo>
                        <a:pt x="1123244" y="747896"/>
                        <a:pt x="1206499" y="26113"/>
                        <a:pt x="1291166" y="16941"/>
                      </a:cubicBezTo>
                      <a:cubicBezTo>
                        <a:pt x="1375833" y="7769"/>
                        <a:pt x="1451504" y="357372"/>
                        <a:pt x="1550987" y="698508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9" name="Free-form: Shape 18">
                  <a:extLst>
                    <a:ext uri="{FF2B5EF4-FFF2-40B4-BE49-F238E27FC236}">
                      <a16:creationId xmlns:a16="http://schemas.microsoft.com/office/drawing/2014/main" id="{FCA2A562-229B-8681-58D2-97536A839816}"/>
                    </a:ext>
                  </a:extLst>
                </p:cNvPr>
                <p:cNvSpPr/>
                <p:nvPr/>
              </p:nvSpPr>
              <p:spPr>
                <a:xfrm>
                  <a:off x="3497748" y="2789183"/>
                  <a:ext cx="1530348" cy="762012"/>
                </a:xfrm>
                <a:custGeom>
                  <a:avLst/>
                  <a:gdLst>
                    <a:gd name="connsiteX0" fmla="*/ 0 w 1549400"/>
                    <a:gd name="connsiteY0" fmla="*/ 774717 h 774717"/>
                    <a:gd name="connsiteX1" fmla="*/ 241300 w 1549400"/>
                    <a:gd name="connsiteY1" fmla="*/ 17 h 774717"/>
                    <a:gd name="connsiteX2" fmla="*/ 524933 w 1549400"/>
                    <a:gd name="connsiteY2" fmla="*/ 749317 h 774717"/>
                    <a:gd name="connsiteX3" fmla="*/ 745067 w 1549400"/>
                    <a:gd name="connsiteY3" fmla="*/ 8483 h 774717"/>
                    <a:gd name="connsiteX4" fmla="*/ 1041400 w 1549400"/>
                    <a:gd name="connsiteY4" fmla="*/ 732383 h 774717"/>
                    <a:gd name="connsiteX5" fmla="*/ 1265767 w 1549400"/>
                    <a:gd name="connsiteY5" fmla="*/ 4250 h 774717"/>
                    <a:gd name="connsiteX6" fmla="*/ 1549400 w 1549400"/>
                    <a:gd name="connsiteY6" fmla="*/ 677350 h 774717"/>
                    <a:gd name="connsiteX0" fmla="*/ 0 w 1549400"/>
                    <a:gd name="connsiteY0" fmla="*/ 774717 h 774717"/>
                    <a:gd name="connsiteX1" fmla="*/ 241300 w 1549400"/>
                    <a:gd name="connsiteY1" fmla="*/ 17 h 774717"/>
                    <a:gd name="connsiteX2" fmla="*/ 524933 w 1549400"/>
                    <a:gd name="connsiteY2" fmla="*/ 749317 h 774717"/>
                    <a:gd name="connsiteX3" fmla="*/ 778933 w 1549400"/>
                    <a:gd name="connsiteY3" fmla="*/ 21183 h 774717"/>
                    <a:gd name="connsiteX4" fmla="*/ 1041400 w 1549400"/>
                    <a:gd name="connsiteY4" fmla="*/ 732383 h 774717"/>
                    <a:gd name="connsiteX5" fmla="*/ 1265767 w 1549400"/>
                    <a:gd name="connsiteY5" fmla="*/ 4250 h 774717"/>
                    <a:gd name="connsiteX6" fmla="*/ 1549400 w 1549400"/>
                    <a:gd name="connsiteY6" fmla="*/ 677350 h 774717"/>
                    <a:gd name="connsiteX0" fmla="*/ 0 w 1549400"/>
                    <a:gd name="connsiteY0" fmla="*/ 787408 h 787408"/>
                    <a:gd name="connsiteX1" fmla="*/ 241300 w 1549400"/>
                    <a:gd name="connsiteY1" fmla="*/ 12708 h 787408"/>
                    <a:gd name="connsiteX2" fmla="*/ 524933 w 1549400"/>
                    <a:gd name="connsiteY2" fmla="*/ 762008 h 787408"/>
                    <a:gd name="connsiteX3" fmla="*/ 778933 w 1549400"/>
                    <a:gd name="connsiteY3" fmla="*/ 7 h 787408"/>
                    <a:gd name="connsiteX4" fmla="*/ 1041400 w 1549400"/>
                    <a:gd name="connsiteY4" fmla="*/ 745074 h 787408"/>
                    <a:gd name="connsiteX5" fmla="*/ 1265767 w 1549400"/>
                    <a:gd name="connsiteY5" fmla="*/ 16941 h 787408"/>
                    <a:gd name="connsiteX6" fmla="*/ 1549400 w 1549400"/>
                    <a:gd name="connsiteY6" fmla="*/ 690041 h 787408"/>
                    <a:gd name="connsiteX0" fmla="*/ 0 w 1549400"/>
                    <a:gd name="connsiteY0" fmla="*/ 787408 h 787408"/>
                    <a:gd name="connsiteX1" fmla="*/ 241300 w 1549400"/>
                    <a:gd name="connsiteY1" fmla="*/ 12708 h 787408"/>
                    <a:gd name="connsiteX2" fmla="*/ 524933 w 1549400"/>
                    <a:gd name="connsiteY2" fmla="*/ 762008 h 787408"/>
                    <a:gd name="connsiteX3" fmla="*/ 778933 w 1549400"/>
                    <a:gd name="connsiteY3" fmla="*/ 7 h 787408"/>
                    <a:gd name="connsiteX4" fmla="*/ 1041400 w 1549400"/>
                    <a:gd name="connsiteY4" fmla="*/ 745074 h 787408"/>
                    <a:gd name="connsiteX5" fmla="*/ 1316567 w 1549400"/>
                    <a:gd name="connsiteY5" fmla="*/ 16941 h 787408"/>
                    <a:gd name="connsiteX6" fmla="*/ 1549400 w 1549400"/>
                    <a:gd name="connsiteY6" fmla="*/ 690041 h 787408"/>
                    <a:gd name="connsiteX0" fmla="*/ 0 w 1549400"/>
                    <a:gd name="connsiteY0" fmla="*/ 787408 h 787408"/>
                    <a:gd name="connsiteX1" fmla="*/ 241300 w 1549400"/>
                    <a:gd name="connsiteY1" fmla="*/ 12708 h 787408"/>
                    <a:gd name="connsiteX2" fmla="*/ 524933 w 1549400"/>
                    <a:gd name="connsiteY2" fmla="*/ 762008 h 787408"/>
                    <a:gd name="connsiteX3" fmla="*/ 778933 w 1549400"/>
                    <a:gd name="connsiteY3" fmla="*/ 7 h 787408"/>
                    <a:gd name="connsiteX4" fmla="*/ 1041400 w 1549400"/>
                    <a:gd name="connsiteY4" fmla="*/ 745074 h 787408"/>
                    <a:gd name="connsiteX5" fmla="*/ 1295400 w 1549400"/>
                    <a:gd name="connsiteY5" fmla="*/ 16941 h 787408"/>
                    <a:gd name="connsiteX6" fmla="*/ 1549400 w 1549400"/>
                    <a:gd name="connsiteY6" fmla="*/ 690041 h 787408"/>
                    <a:gd name="connsiteX0" fmla="*/ 0 w 1574800"/>
                    <a:gd name="connsiteY0" fmla="*/ 787408 h 787408"/>
                    <a:gd name="connsiteX1" fmla="*/ 241300 w 1574800"/>
                    <a:gd name="connsiteY1" fmla="*/ 12708 h 787408"/>
                    <a:gd name="connsiteX2" fmla="*/ 524933 w 1574800"/>
                    <a:gd name="connsiteY2" fmla="*/ 762008 h 787408"/>
                    <a:gd name="connsiteX3" fmla="*/ 778933 w 1574800"/>
                    <a:gd name="connsiteY3" fmla="*/ 7 h 787408"/>
                    <a:gd name="connsiteX4" fmla="*/ 1041400 w 1574800"/>
                    <a:gd name="connsiteY4" fmla="*/ 745074 h 787408"/>
                    <a:gd name="connsiteX5" fmla="*/ 1295400 w 1574800"/>
                    <a:gd name="connsiteY5" fmla="*/ 16941 h 787408"/>
                    <a:gd name="connsiteX6" fmla="*/ 1574800 w 1574800"/>
                    <a:gd name="connsiteY6" fmla="*/ 753541 h 787408"/>
                    <a:gd name="connsiteX0" fmla="*/ 0 w 1553633"/>
                    <a:gd name="connsiteY0" fmla="*/ 787408 h 787408"/>
                    <a:gd name="connsiteX1" fmla="*/ 241300 w 1553633"/>
                    <a:gd name="connsiteY1" fmla="*/ 12708 h 787408"/>
                    <a:gd name="connsiteX2" fmla="*/ 524933 w 1553633"/>
                    <a:gd name="connsiteY2" fmla="*/ 762008 h 787408"/>
                    <a:gd name="connsiteX3" fmla="*/ 778933 w 1553633"/>
                    <a:gd name="connsiteY3" fmla="*/ 7 h 787408"/>
                    <a:gd name="connsiteX4" fmla="*/ 1041400 w 1553633"/>
                    <a:gd name="connsiteY4" fmla="*/ 745074 h 787408"/>
                    <a:gd name="connsiteX5" fmla="*/ 1295400 w 1553633"/>
                    <a:gd name="connsiteY5" fmla="*/ 16941 h 787408"/>
                    <a:gd name="connsiteX6" fmla="*/ 1553633 w 1553633"/>
                    <a:gd name="connsiteY6" fmla="*/ 723908 h 787408"/>
                    <a:gd name="connsiteX0" fmla="*/ 0 w 1549399"/>
                    <a:gd name="connsiteY0" fmla="*/ 766241 h 766241"/>
                    <a:gd name="connsiteX1" fmla="*/ 237066 w 1549399"/>
                    <a:gd name="connsiteY1" fmla="*/ 12708 h 766241"/>
                    <a:gd name="connsiteX2" fmla="*/ 520699 w 1549399"/>
                    <a:gd name="connsiteY2" fmla="*/ 762008 h 766241"/>
                    <a:gd name="connsiteX3" fmla="*/ 774699 w 1549399"/>
                    <a:gd name="connsiteY3" fmla="*/ 7 h 766241"/>
                    <a:gd name="connsiteX4" fmla="*/ 1037166 w 1549399"/>
                    <a:gd name="connsiteY4" fmla="*/ 745074 h 766241"/>
                    <a:gd name="connsiteX5" fmla="*/ 1291166 w 1549399"/>
                    <a:gd name="connsiteY5" fmla="*/ 16941 h 766241"/>
                    <a:gd name="connsiteX6" fmla="*/ 1549399 w 1549399"/>
                    <a:gd name="connsiteY6" fmla="*/ 723908 h 766241"/>
                    <a:gd name="connsiteX0" fmla="*/ 0 w 1549399"/>
                    <a:gd name="connsiteY0" fmla="*/ 766241 h 766241"/>
                    <a:gd name="connsiteX1" fmla="*/ 241300 w 1549399"/>
                    <a:gd name="connsiteY1" fmla="*/ 12708 h 766241"/>
                    <a:gd name="connsiteX2" fmla="*/ 520699 w 1549399"/>
                    <a:gd name="connsiteY2" fmla="*/ 762008 h 766241"/>
                    <a:gd name="connsiteX3" fmla="*/ 774699 w 1549399"/>
                    <a:gd name="connsiteY3" fmla="*/ 7 h 766241"/>
                    <a:gd name="connsiteX4" fmla="*/ 1037166 w 1549399"/>
                    <a:gd name="connsiteY4" fmla="*/ 745074 h 766241"/>
                    <a:gd name="connsiteX5" fmla="*/ 1291166 w 1549399"/>
                    <a:gd name="connsiteY5" fmla="*/ 16941 h 766241"/>
                    <a:gd name="connsiteX6" fmla="*/ 1549399 w 1549399"/>
                    <a:gd name="connsiteY6" fmla="*/ 723908 h 766241"/>
                    <a:gd name="connsiteX0" fmla="*/ 0 w 1541461"/>
                    <a:gd name="connsiteY0" fmla="*/ 724966 h 762012"/>
                    <a:gd name="connsiteX1" fmla="*/ 233362 w 1541461"/>
                    <a:gd name="connsiteY1" fmla="*/ 12708 h 762012"/>
                    <a:gd name="connsiteX2" fmla="*/ 512761 w 1541461"/>
                    <a:gd name="connsiteY2" fmla="*/ 762008 h 762012"/>
                    <a:gd name="connsiteX3" fmla="*/ 766761 w 1541461"/>
                    <a:gd name="connsiteY3" fmla="*/ 7 h 762012"/>
                    <a:gd name="connsiteX4" fmla="*/ 1029228 w 1541461"/>
                    <a:gd name="connsiteY4" fmla="*/ 745074 h 762012"/>
                    <a:gd name="connsiteX5" fmla="*/ 1283228 w 1541461"/>
                    <a:gd name="connsiteY5" fmla="*/ 16941 h 762012"/>
                    <a:gd name="connsiteX6" fmla="*/ 1541461 w 1541461"/>
                    <a:gd name="connsiteY6" fmla="*/ 723908 h 762012"/>
                    <a:gd name="connsiteX0" fmla="*/ 0 w 1530348"/>
                    <a:gd name="connsiteY0" fmla="*/ 691629 h 762012"/>
                    <a:gd name="connsiteX1" fmla="*/ 222249 w 1530348"/>
                    <a:gd name="connsiteY1" fmla="*/ 12708 h 762012"/>
                    <a:gd name="connsiteX2" fmla="*/ 501648 w 1530348"/>
                    <a:gd name="connsiteY2" fmla="*/ 762008 h 762012"/>
                    <a:gd name="connsiteX3" fmla="*/ 755648 w 1530348"/>
                    <a:gd name="connsiteY3" fmla="*/ 7 h 762012"/>
                    <a:gd name="connsiteX4" fmla="*/ 1018115 w 1530348"/>
                    <a:gd name="connsiteY4" fmla="*/ 745074 h 762012"/>
                    <a:gd name="connsiteX5" fmla="*/ 1272115 w 1530348"/>
                    <a:gd name="connsiteY5" fmla="*/ 16941 h 762012"/>
                    <a:gd name="connsiteX6" fmla="*/ 1530348 w 1530348"/>
                    <a:gd name="connsiteY6" fmla="*/ 723908 h 762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348" h="762012">
                      <a:moveTo>
                        <a:pt x="0" y="691629"/>
                      </a:moveTo>
                      <a:cubicBezTo>
                        <a:pt x="76905" y="306395"/>
                        <a:pt x="138641" y="978"/>
                        <a:pt x="222249" y="12708"/>
                      </a:cubicBezTo>
                      <a:cubicBezTo>
                        <a:pt x="305857" y="24438"/>
                        <a:pt x="412748" y="764125"/>
                        <a:pt x="501648" y="762008"/>
                      </a:cubicBezTo>
                      <a:cubicBezTo>
                        <a:pt x="590548" y="759891"/>
                        <a:pt x="669570" y="2829"/>
                        <a:pt x="755648" y="7"/>
                      </a:cubicBezTo>
                      <a:cubicBezTo>
                        <a:pt x="841726" y="-2815"/>
                        <a:pt x="932037" y="742252"/>
                        <a:pt x="1018115" y="745074"/>
                      </a:cubicBezTo>
                      <a:cubicBezTo>
                        <a:pt x="1104193" y="747896"/>
                        <a:pt x="1187448" y="26113"/>
                        <a:pt x="1272115" y="16941"/>
                      </a:cubicBezTo>
                      <a:cubicBezTo>
                        <a:pt x="1356782" y="7769"/>
                        <a:pt x="1430865" y="382772"/>
                        <a:pt x="1530348" y="723908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Free-form: Shape 20">
                  <a:extLst>
                    <a:ext uri="{FF2B5EF4-FFF2-40B4-BE49-F238E27FC236}">
                      <a16:creationId xmlns:a16="http://schemas.microsoft.com/office/drawing/2014/main" id="{48F9EF49-2C9B-977C-6DB4-C4351229F162}"/>
                    </a:ext>
                  </a:extLst>
                </p:cNvPr>
                <p:cNvSpPr/>
                <p:nvPr/>
              </p:nvSpPr>
              <p:spPr>
                <a:xfrm>
                  <a:off x="3408883" y="3476945"/>
                  <a:ext cx="89966" cy="74251"/>
                </a:xfrm>
                <a:custGeom>
                  <a:avLst/>
                  <a:gdLst>
                    <a:gd name="connsiteX0" fmla="*/ 0 w 109538"/>
                    <a:gd name="connsiteY0" fmla="*/ 0 h 57474"/>
                    <a:gd name="connsiteX1" fmla="*/ 47625 w 109538"/>
                    <a:gd name="connsiteY1" fmla="*/ 57150 h 57474"/>
                    <a:gd name="connsiteX2" fmla="*/ 109538 w 109538"/>
                    <a:gd name="connsiteY2" fmla="*/ 19050 h 57474"/>
                    <a:gd name="connsiteX0" fmla="*/ 0 w 111018"/>
                    <a:gd name="connsiteY0" fmla="*/ 28846 h 86102"/>
                    <a:gd name="connsiteX1" fmla="*/ 47625 w 111018"/>
                    <a:gd name="connsiteY1" fmla="*/ 85996 h 86102"/>
                    <a:gd name="connsiteX2" fmla="*/ 111018 w 111018"/>
                    <a:gd name="connsiteY2" fmla="*/ 0 h 86102"/>
                    <a:gd name="connsiteX0" fmla="*/ 0 w 111018"/>
                    <a:gd name="connsiteY0" fmla="*/ 28846 h 86233"/>
                    <a:gd name="connsiteX1" fmla="*/ 47625 w 111018"/>
                    <a:gd name="connsiteY1" fmla="*/ 85996 h 86233"/>
                    <a:gd name="connsiteX2" fmla="*/ 111018 w 111018"/>
                    <a:gd name="connsiteY2" fmla="*/ 0 h 86233"/>
                    <a:gd name="connsiteX0" fmla="*/ 0 w 105097"/>
                    <a:gd name="connsiteY0" fmla="*/ 32837 h 90198"/>
                    <a:gd name="connsiteX1" fmla="*/ 47625 w 105097"/>
                    <a:gd name="connsiteY1" fmla="*/ 89987 h 90198"/>
                    <a:gd name="connsiteX2" fmla="*/ 105097 w 105097"/>
                    <a:gd name="connsiteY2" fmla="*/ 0 h 90198"/>
                    <a:gd name="connsiteX0" fmla="*/ 0 w 105097"/>
                    <a:gd name="connsiteY0" fmla="*/ 32837 h 90350"/>
                    <a:gd name="connsiteX1" fmla="*/ 47625 w 105097"/>
                    <a:gd name="connsiteY1" fmla="*/ 89987 h 90350"/>
                    <a:gd name="connsiteX2" fmla="*/ 105097 w 105097"/>
                    <a:gd name="connsiteY2" fmla="*/ 0 h 90350"/>
                    <a:gd name="connsiteX0" fmla="*/ 0 w 93255"/>
                    <a:gd name="connsiteY0" fmla="*/ 4898 h 90350"/>
                    <a:gd name="connsiteX1" fmla="*/ 35783 w 93255"/>
                    <a:gd name="connsiteY1" fmla="*/ 89987 h 90350"/>
                    <a:gd name="connsiteX2" fmla="*/ 93255 w 93255"/>
                    <a:gd name="connsiteY2" fmla="*/ 0 h 90350"/>
                    <a:gd name="connsiteX0" fmla="*/ 0 w 93255"/>
                    <a:gd name="connsiteY0" fmla="*/ 4898 h 88389"/>
                    <a:gd name="connsiteX1" fmla="*/ 50586 w 93255"/>
                    <a:gd name="connsiteY1" fmla="*/ 87992 h 88389"/>
                    <a:gd name="connsiteX2" fmla="*/ 93255 w 93255"/>
                    <a:gd name="connsiteY2" fmla="*/ 0 h 88389"/>
                    <a:gd name="connsiteX0" fmla="*/ 0 w 94735"/>
                    <a:gd name="connsiteY0" fmla="*/ 6893 h 90350"/>
                    <a:gd name="connsiteX1" fmla="*/ 50586 w 94735"/>
                    <a:gd name="connsiteY1" fmla="*/ 89987 h 90350"/>
                    <a:gd name="connsiteX2" fmla="*/ 94735 w 94735"/>
                    <a:gd name="connsiteY2" fmla="*/ 0 h 90350"/>
                    <a:gd name="connsiteX0" fmla="*/ 0 w 94735"/>
                    <a:gd name="connsiteY0" fmla="*/ 6893 h 90254"/>
                    <a:gd name="connsiteX1" fmla="*/ 50586 w 94735"/>
                    <a:gd name="connsiteY1" fmla="*/ 89987 h 90254"/>
                    <a:gd name="connsiteX2" fmla="*/ 94735 w 94735"/>
                    <a:gd name="connsiteY2" fmla="*/ 0 h 90254"/>
                    <a:gd name="connsiteX0" fmla="*/ 0 w 90294"/>
                    <a:gd name="connsiteY0" fmla="*/ 2901 h 90255"/>
                    <a:gd name="connsiteX1" fmla="*/ 46145 w 90294"/>
                    <a:gd name="connsiteY1" fmla="*/ 89987 h 90255"/>
                    <a:gd name="connsiteX2" fmla="*/ 90294 w 90294"/>
                    <a:gd name="connsiteY2" fmla="*/ 0 h 90255"/>
                    <a:gd name="connsiteX0" fmla="*/ 0 w 91774"/>
                    <a:gd name="connsiteY0" fmla="*/ 0 h 93341"/>
                    <a:gd name="connsiteX1" fmla="*/ 47625 w 91774"/>
                    <a:gd name="connsiteY1" fmla="*/ 93073 h 93341"/>
                    <a:gd name="connsiteX2" fmla="*/ 91774 w 91774"/>
                    <a:gd name="connsiteY2" fmla="*/ 3086 h 93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1774" h="93341">
                      <a:moveTo>
                        <a:pt x="0" y="0"/>
                      </a:moveTo>
                      <a:cubicBezTo>
                        <a:pt x="14684" y="26987"/>
                        <a:pt x="29369" y="89898"/>
                        <a:pt x="47625" y="93073"/>
                      </a:cubicBezTo>
                      <a:cubicBezTo>
                        <a:pt x="65881" y="96248"/>
                        <a:pt x="68464" y="71619"/>
                        <a:pt x="91774" y="3086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2" name="Free-form: Shape 21">
                <a:extLst>
                  <a:ext uri="{FF2B5EF4-FFF2-40B4-BE49-F238E27FC236}">
                    <a16:creationId xmlns:a16="http://schemas.microsoft.com/office/drawing/2014/main" id="{C2587B68-A7B3-4914-8513-EC8CBE07C0DB}"/>
                  </a:ext>
                </a:extLst>
              </p:cNvPr>
              <p:cNvSpPr/>
              <p:nvPr/>
            </p:nvSpPr>
            <p:spPr>
              <a:xfrm>
                <a:off x="8030633" y="2543650"/>
                <a:ext cx="1849967" cy="792217"/>
              </a:xfrm>
              <a:custGeom>
                <a:avLst/>
                <a:gdLst>
                  <a:gd name="connsiteX0" fmla="*/ 0 w 1849967"/>
                  <a:gd name="connsiteY0" fmla="*/ 630767 h 630767"/>
                  <a:gd name="connsiteX1" fmla="*/ 38100 w 1849967"/>
                  <a:gd name="connsiteY1" fmla="*/ 29634 h 630767"/>
                  <a:gd name="connsiteX2" fmla="*/ 110067 w 1849967"/>
                  <a:gd name="connsiteY2" fmla="*/ 618067 h 630767"/>
                  <a:gd name="connsiteX3" fmla="*/ 139700 w 1849967"/>
                  <a:gd name="connsiteY3" fmla="*/ 42334 h 630767"/>
                  <a:gd name="connsiteX4" fmla="*/ 215900 w 1849967"/>
                  <a:gd name="connsiteY4" fmla="*/ 613834 h 630767"/>
                  <a:gd name="connsiteX5" fmla="*/ 245534 w 1849967"/>
                  <a:gd name="connsiteY5" fmla="*/ 33867 h 630767"/>
                  <a:gd name="connsiteX6" fmla="*/ 321734 w 1849967"/>
                  <a:gd name="connsiteY6" fmla="*/ 613834 h 630767"/>
                  <a:gd name="connsiteX7" fmla="*/ 359834 w 1849967"/>
                  <a:gd name="connsiteY7" fmla="*/ 33867 h 630767"/>
                  <a:gd name="connsiteX8" fmla="*/ 427567 w 1849967"/>
                  <a:gd name="connsiteY8" fmla="*/ 613834 h 630767"/>
                  <a:gd name="connsiteX9" fmla="*/ 461434 w 1849967"/>
                  <a:gd name="connsiteY9" fmla="*/ 29634 h 630767"/>
                  <a:gd name="connsiteX10" fmla="*/ 533400 w 1849967"/>
                  <a:gd name="connsiteY10" fmla="*/ 613834 h 630767"/>
                  <a:gd name="connsiteX11" fmla="*/ 554567 w 1849967"/>
                  <a:gd name="connsiteY11" fmla="*/ 25400 h 630767"/>
                  <a:gd name="connsiteX12" fmla="*/ 635000 w 1849967"/>
                  <a:gd name="connsiteY12" fmla="*/ 609600 h 630767"/>
                  <a:gd name="connsiteX13" fmla="*/ 651934 w 1849967"/>
                  <a:gd name="connsiteY13" fmla="*/ 25400 h 630767"/>
                  <a:gd name="connsiteX14" fmla="*/ 736600 w 1849967"/>
                  <a:gd name="connsiteY14" fmla="*/ 618067 h 630767"/>
                  <a:gd name="connsiteX15" fmla="*/ 757767 w 1849967"/>
                  <a:gd name="connsiteY15" fmla="*/ 25400 h 630767"/>
                  <a:gd name="connsiteX16" fmla="*/ 829734 w 1849967"/>
                  <a:gd name="connsiteY16" fmla="*/ 609600 h 630767"/>
                  <a:gd name="connsiteX17" fmla="*/ 863600 w 1849967"/>
                  <a:gd name="connsiteY17" fmla="*/ 21167 h 630767"/>
                  <a:gd name="connsiteX18" fmla="*/ 935567 w 1849967"/>
                  <a:gd name="connsiteY18" fmla="*/ 605367 h 630767"/>
                  <a:gd name="connsiteX19" fmla="*/ 969434 w 1849967"/>
                  <a:gd name="connsiteY19" fmla="*/ 16934 h 630767"/>
                  <a:gd name="connsiteX20" fmla="*/ 1049867 w 1849967"/>
                  <a:gd name="connsiteY20" fmla="*/ 605367 h 630767"/>
                  <a:gd name="connsiteX21" fmla="*/ 1087967 w 1849967"/>
                  <a:gd name="connsiteY21" fmla="*/ 21167 h 630767"/>
                  <a:gd name="connsiteX22" fmla="*/ 1159934 w 1849967"/>
                  <a:gd name="connsiteY22" fmla="*/ 605367 h 630767"/>
                  <a:gd name="connsiteX23" fmla="*/ 1210734 w 1849967"/>
                  <a:gd name="connsiteY23" fmla="*/ 12700 h 630767"/>
                  <a:gd name="connsiteX24" fmla="*/ 1274234 w 1849967"/>
                  <a:gd name="connsiteY24" fmla="*/ 605367 h 630767"/>
                  <a:gd name="connsiteX25" fmla="*/ 1316567 w 1849967"/>
                  <a:gd name="connsiteY25" fmla="*/ 16934 h 630767"/>
                  <a:gd name="connsiteX26" fmla="*/ 1401234 w 1849967"/>
                  <a:gd name="connsiteY26" fmla="*/ 592667 h 630767"/>
                  <a:gd name="connsiteX27" fmla="*/ 1443567 w 1849967"/>
                  <a:gd name="connsiteY27" fmla="*/ 25400 h 630767"/>
                  <a:gd name="connsiteX28" fmla="*/ 1507067 w 1849967"/>
                  <a:gd name="connsiteY28" fmla="*/ 609600 h 630767"/>
                  <a:gd name="connsiteX29" fmla="*/ 1549400 w 1849967"/>
                  <a:gd name="connsiteY29" fmla="*/ 16934 h 630767"/>
                  <a:gd name="connsiteX30" fmla="*/ 1625600 w 1849967"/>
                  <a:gd name="connsiteY30" fmla="*/ 605367 h 630767"/>
                  <a:gd name="connsiteX31" fmla="*/ 1659467 w 1849967"/>
                  <a:gd name="connsiteY31" fmla="*/ 12700 h 630767"/>
                  <a:gd name="connsiteX32" fmla="*/ 1739900 w 1849967"/>
                  <a:gd name="connsiteY32" fmla="*/ 605367 h 630767"/>
                  <a:gd name="connsiteX33" fmla="*/ 1761067 w 1849967"/>
                  <a:gd name="connsiteY33" fmla="*/ 0 h 630767"/>
                  <a:gd name="connsiteX34" fmla="*/ 1849967 w 1849967"/>
                  <a:gd name="connsiteY34" fmla="*/ 605367 h 630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49967" h="630767">
                    <a:moveTo>
                      <a:pt x="0" y="630767"/>
                    </a:moveTo>
                    <a:cubicBezTo>
                      <a:pt x="9877" y="331259"/>
                      <a:pt x="19755" y="31751"/>
                      <a:pt x="38100" y="29634"/>
                    </a:cubicBezTo>
                    <a:cubicBezTo>
                      <a:pt x="56445" y="27517"/>
                      <a:pt x="93134" y="615950"/>
                      <a:pt x="110067" y="618067"/>
                    </a:cubicBezTo>
                    <a:cubicBezTo>
                      <a:pt x="127000" y="620184"/>
                      <a:pt x="122061" y="43039"/>
                      <a:pt x="139700" y="42334"/>
                    </a:cubicBezTo>
                    <a:cubicBezTo>
                      <a:pt x="157339" y="41629"/>
                      <a:pt x="198261" y="615245"/>
                      <a:pt x="215900" y="613834"/>
                    </a:cubicBezTo>
                    <a:cubicBezTo>
                      <a:pt x="233539" y="612423"/>
                      <a:pt x="227895" y="33867"/>
                      <a:pt x="245534" y="33867"/>
                    </a:cubicBezTo>
                    <a:cubicBezTo>
                      <a:pt x="263173" y="33867"/>
                      <a:pt x="302684" y="613834"/>
                      <a:pt x="321734" y="613834"/>
                    </a:cubicBezTo>
                    <a:cubicBezTo>
                      <a:pt x="340784" y="613834"/>
                      <a:pt x="342195" y="33867"/>
                      <a:pt x="359834" y="33867"/>
                    </a:cubicBezTo>
                    <a:cubicBezTo>
                      <a:pt x="377473" y="33867"/>
                      <a:pt x="410634" y="614539"/>
                      <a:pt x="427567" y="613834"/>
                    </a:cubicBezTo>
                    <a:cubicBezTo>
                      <a:pt x="444500" y="613128"/>
                      <a:pt x="443795" y="29634"/>
                      <a:pt x="461434" y="29634"/>
                    </a:cubicBezTo>
                    <a:cubicBezTo>
                      <a:pt x="479073" y="29634"/>
                      <a:pt x="517878" y="614540"/>
                      <a:pt x="533400" y="613834"/>
                    </a:cubicBezTo>
                    <a:cubicBezTo>
                      <a:pt x="548922" y="613128"/>
                      <a:pt x="537634" y="26106"/>
                      <a:pt x="554567" y="25400"/>
                    </a:cubicBezTo>
                    <a:cubicBezTo>
                      <a:pt x="571500" y="24694"/>
                      <a:pt x="618772" y="609600"/>
                      <a:pt x="635000" y="609600"/>
                    </a:cubicBezTo>
                    <a:cubicBezTo>
                      <a:pt x="651228" y="609600"/>
                      <a:pt x="635001" y="23989"/>
                      <a:pt x="651934" y="25400"/>
                    </a:cubicBezTo>
                    <a:cubicBezTo>
                      <a:pt x="668867" y="26811"/>
                      <a:pt x="718961" y="618067"/>
                      <a:pt x="736600" y="618067"/>
                    </a:cubicBezTo>
                    <a:cubicBezTo>
                      <a:pt x="754239" y="618067"/>
                      <a:pt x="742245" y="26811"/>
                      <a:pt x="757767" y="25400"/>
                    </a:cubicBezTo>
                    <a:cubicBezTo>
                      <a:pt x="773289" y="23989"/>
                      <a:pt x="812095" y="610305"/>
                      <a:pt x="829734" y="609600"/>
                    </a:cubicBezTo>
                    <a:cubicBezTo>
                      <a:pt x="847373" y="608895"/>
                      <a:pt x="845961" y="21872"/>
                      <a:pt x="863600" y="21167"/>
                    </a:cubicBezTo>
                    <a:cubicBezTo>
                      <a:pt x="881239" y="20462"/>
                      <a:pt x="917928" y="606072"/>
                      <a:pt x="935567" y="605367"/>
                    </a:cubicBezTo>
                    <a:cubicBezTo>
                      <a:pt x="953206" y="604661"/>
                      <a:pt x="950384" y="16934"/>
                      <a:pt x="969434" y="16934"/>
                    </a:cubicBezTo>
                    <a:cubicBezTo>
                      <a:pt x="988484" y="16934"/>
                      <a:pt x="1030112" y="604662"/>
                      <a:pt x="1049867" y="605367"/>
                    </a:cubicBezTo>
                    <a:cubicBezTo>
                      <a:pt x="1069622" y="606072"/>
                      <a:pt x="1069623" y="21167"/>
                      <a:pt x="1087967" y="21167"/>
                    </a:cubicBezTo>
                    <a:cubicBezTo>
                      <a:pt x="1106311" y="21167"/>
                      <a:pt x="1139473" y="606778"/>
                      <a:pt x="1159934" y="605367"/>
                    </a:cubicBezTo>
                    <a:cubicBezTo>
                      <a:pt x="1180395" y="603956"/>
                      <a:pt x="1191684" y="12700"/>
                      <a:pt x="1210734" y="12700"/>
                    </a:cubicBezTo>
                    <a:cubicBezTo>
                      <a:pt x="1229784" y="12700"/>
                      <a:pt x="1256595" y="604661"/>
                      <a:pt x="1274234" y="605367"/>
                    </a:cubicBezTo>
                    <a:cubicBezTo>
                      <a:pt x="1291873" y="606073"/>
                      <a:pt x="1295400" y="19051"/>
                      <a:pt x="1316567" y="16934"/>
                    </a:cubicBezTo>
                    <a:cubicBezTo>
                      <a:pt x="1337734" y="14817"/>
                      <a:pt x="1380067" y="591256"/>
                      <a:pt x="1401234" y="592667"/>
                    </a:cubicBezTo>
                    <a:cubicBezTo>
                      <a:pt x="1422401" y="594078"/>
                      <a:pt x="1425928" y="22578"/>
                      <a:pt x="1443567" y="25400"/>
                    </a:cubicBezTo>
                    <a:cubicBezTo>
                      <a:pt x="1461206" y="28222"/>
                      <a:pt x="1489428" y="611011"/>
                      <a:pt x="1507067" y="609600"/>
                    </a:cubicBezTo>
                    <a:cubicBezTo>
                      <a:pt x="1524706" y="608189"/>
                      <a:pt x="1529645" y="17639"/>
                      <a:pt x="1549400" y="16934"/>
                    </a:cubicBezTo>
                    <a:cubicBezTo>
                      <a:pt x="1569155" y="16229"/>
                      <a:pt x="1607256" y="606073"/>
                      <a:pt x="1625600" y="605367"/>
                    </a:cubicBezTo>
                    <a:cubicBezTo>
                      <a:pt x="1643944" y="604661"/>
                      <a:pt x="1640417" y="12700"/>
                      <a:pt x="1659467" y="12700"/>
                    </a:cubicBezTo>
                    <a:cubicBezTo>
                      <a:pt x="1678517" y="12700"/>
                      <a:pt x="1722967" y="607484"/>
                      <a:pt x="1739900" y="605367"/>
                    </a:cubicBezTo>
                    <a:cubicBezTo>
                      <a:pt x="1756833" y="603250"/>
                      <a:pt x="1742723" y="0"/>
                      <a:pt x="1761067" y="0"/>
                    </a:cubicBezTo>
                    <a:cubicBezTo>
                      <a:pt x="1779411" y="0"/>
                      <a:pt x="1814689" y="302683"/>
                      <a:pt x="1849967" y="605367"/>
                    </a:cubicBezTo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3019261-72E4-5213-00A6-235203A1A6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9787"/>
              <a:stretch/>
            </p:blipFill>
            <p:spPr>
              <a:xfrm>
                <a:off x="9880600" y="2500920"/>
                <a:ext cx="939800" cy="804742"/>
              </a:xfrm>
              <a:prstGeom prst="rect">
                <a:avLst/>
              </a:prstGeom>
            </p:spPr>
          </p:pic>
          <p:pic>
            <p:nvPicPr>
              <p:cNvPr id="31" name="Graphic 30" descr="Car with solid fill">
                <a:extLst>
                  <a:ext uri="{FF2B5EF4-FFF2-40B4-BE49-F238E27FC236}">
                    <a16:creationId xmlns:a16="http://schemas.microsoft.com/office/drawing/2014/main" id="{FA7B05C7-4B5A-792F-6AA2-D408FD38D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51009" y="2350485"/>
                <a:ext cx="1530347" cy="1530347"/>
              </a:xfrm>
              <a:prstGeom prst="rect">
                <a:avLst/>
              </a:prstGeom>
            </p:spPr>
          </p:pic>
          <p:cxnSp>
            <p:nvCxnSpPr>
              <p:cNvPr id="1025" name="Straight Arrow Connector 1024">
                <a:extLst>
                  <a:ext uri="{FF2B5EF4-FFF2-40B4-BE49-F238E27FC236}">
                    <a16:creationId xmlns:a16="http://schemas.microsoft.com/office/drawing/2014/main" id="{3AD38227-3A32-856B-FFE1-A6B98851E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5903" y="3167870"/>
                <a:ext cx="420256" cy="0"/>
              </a:xfrm>
              <a:prstGeom prst="straightConnector1">
                <a:avLst/>
              </a:prstGeom>
              <a:ln w="38100" cap="rnd">
                <a:solidFill>
                  <a:schemeClr val="tx1"/>
                </a:solidFill>
                <a:round/>
                <a:headEnd type="none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A8EFC198-98A5-7473-CC6F-533145971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1698" y="2656060"/>
                <a:ext cx="148267" cy="144676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08EB175A-192A-AC3A-9E12-B5495DD4D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5391" y="2463268"/>
                <a:ext cx="27662" cy="19201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A161C26B-0252-6C33-348F-447411F37C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6628" y="3167870"/>
                <a:ext cx="235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73E3E828-C3E7-2A40-7192-C5366A995C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8478" y="2655285"/>
                <a:ext cx="143317" cy="135382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EF375671-3AE6-04E8-1F6E-2E0ADE4AC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400" y="3507570"/>
                <a:ext cx="96368" cy="155782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E8D5E669-3260-3754-1C59-FB2976461E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9108" y="3507570"/>
                <a:ext cx="0" cy="190682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503AA24E-0801-5F3D-EA4F-B460A55CA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2697" y="3446709"/>
                <a:ext cx="148694" cy="156202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5995BA9E-AD3B-A375-0D85-078C7337CC67}"/>
                  </a:ext>
                </a:extLst>
              </p:cNvPr>
              <p:cNvGrpSpPr/>
              <p:nvPr/>
            </p:nvGrpSpPr>
            <p:grpSpPr>
              <a:xfrm>
                <a:off x="475537" y="2540934"/>
                <a:ext cx="1467248" cy="2417608"/>
                <a:chOff x="868149" y="3092926"/>
                <a:chExt cx="2175311" cy="3343843"/>
              </a:xfrm>
            </p:grpSpPr>
            <p:pic>
              <p:nvPicPr>
                <p:cNvPr id="1056" name="Graphic 1055" descr="A female pointing to side">
                  <a:extLst>
                    <a:ext uri="{FF2B5EF4-FFF2-40B4-BE49-F238E27FC236}">
                      <a16:creationId xmlns:a16="http://schemas.microsoft.com/office/drawing/2014/main" id="{20F6B1C9-E55A-26E0-76A3-BC4CF09873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149" y="3492421"/>
                  <a:ext cx="2175311" cy="2944348"/>
                </a:xfrm>
                <a:prstGeom prst="rect">
                  <a:avLst/>
                </a:prstGeom>
              </p:spPr>
            </p:pic>
            <p:pic>
              <p:nvPicPr>
                <p:cNvPr id="1058" name="Graphic 1057" descr="Woman with long wavy hair">
                  <a:extLst>
                    <a:ext uri="{FF2B5EF4-FFF2-40B4-BE49-F238E27FC236}">
                      <a16:creationId xmlns:a16="http://schemas.microsoft.com/office/drawing/2014/main" id="{3261F643-5C40-4C0F-31AD-676BFBE669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63024" y="3092926"/>
                  <a:ext cx="669174" cy="768026"/>
                </a:xfrm>
                <a:prstGeom prst="rect">
                  <a:avLst/>
                </a:prstGeom>
              </p:spPr>
            </p:pic>
            <p:pic>
              <p:nvPicPr>
                <p:cNvPr id="1062" name="Graphic 1061" descr="Smiling face with closed eyes">
                  <a:extLst>
                    <a:ext uri="{FF2B5EF4-FFF2-40B4-BE49-F238E27FC236}">
                      <a16:creationId xmlns:a16="http://schemas.microsoft.com/office/drawing/2014/main" id="{6039FFC3-F36D-2B93-4D1C-3FD7D9DC0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4271" y="3330193"/>
                  <a:ext cx="218412" cy="238887"/>
                </a:xfrm>
                <a:prstGeom prst="rect">
                  <a:avLst/>
                </a:prstGeom>
              </p:spPr>
            </p:pic>
          </p:grpSp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5CCDD674-65BF-CC83-E943-9B08E9560DA3}"/>
                  </a:ext>
                </a:extLst>
              </p:cNvPr>
              <p:cNvGrpSpPr/>
              <p:nvPr/>
            </p:nvGrpSpPr>
            <p:grpSpPr>
              <a:xfrm>
                <a:off x="10525211" y="2545695"/>
                <a:ext cx="1072030" cy="2425020"/>
                <a:chOff x="9240876" y="3161053"/>
                <a:chExt cx="1589365" cy="3354100"/>
              </a:xfrm>
            </p:grpSpPr>
            <p:pic>
              <p:nvPicPr>
                <p:cNvPr id="1054" name="Graphic 1053" descr="Man walking forward">
                  <a:extLst>
                    <a:ext uri="{FF2B5EF4-FFF2-40B4-BE49-F238E27FC236}">
                      <a16:creationId xmlns:a16="http://schemas.microsoft.com/office/drawing/2014/main" id="{02774F90-BBAF-1D78-6B73-073D10D5AB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240876" y="3592772"/>
                  <a:ext cx="1589365" cy="2922381"/>
                </a:xfrm>
                <a:prstGeom prst="rect">
                  <a:avLst/>
                </a:prstGeom>
              </p:spPr>
            </p:pic>
            <p:pic>
              <p:nvPicPr>
                <p:cNvPr id="1060" name="Graphic 1059" descr="A child with wavy hair">
                  <a:extLst>
                    <a:ext uri="{FF2B5EF4-FFF2-40B4-BE49-F238E27FC236}">
                      <a16:creationId xmlns:a16="http://schemas.microsoft.com/office/drawing/2014/main" id="{01052592-5052-E705-30DB-353C1203A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789807" y="3161053"/>
                  <a:ext cx="543499" cy="598638"/>
                </a:xfrm>
                <a:prstGeom prst="rect">
                  <a:avLst/>
                </a:prstGeom>
              </p:spPr>
            </p:pic>
            <p:pic>
              <p:nvPicPr>
                <p:cNvPr id="1064" name="Graphic 1063" descr="A face with one eyebrow">
                  <a:extLst>
                    <a:ext uri="{FF2B5EF4-FFF2-40B4-BE49-F238E27FC236}">
                      <a16:creationId xmlns:a16="http://schemas.microsoft.com/office/drawing/2014/main" id="{F3868F3A-943A-B9A6-AC0F-819C644A9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873897" y="3405332"/>
                  <a:ext cx="278214" cy="286910"/>
                </a:xfrm>
                <a:prstGeom prst="rect">
                  <a:avLst/>
                </a:prstGeom>
              </p:spPr>
            </p:pic>
          </p:grp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6ACB0C75-CA28-936C-9A4D-756DD24D70A2}"/>
                  </a:ext>
                </a:extLst>
              </p:cNvPr>
              <p:cNvSpPr txBox="1"/>
              <p:nvPr/>
            </p:nvSpPr>
            <p:spPr>
              <a:xfrm>
                <a:off x="1432324" y="1956599"/>
                <a:ext cx="1020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cap="small" dirty="0">
                    <a:solidFill>
                      <a:srgbClr val="FF0000"/>
                    </a:solidFill>
                  </a:rPr>
                  <a:t>Redshift</a:t>
                </a: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693E25F2-7AF8-94EA-81ED-4C120BB9784B}"/>
                  </a:ext>
                </a:extLst>
              </p:cNvPr>
              <p:cNvSpPr txBox="1"/>
              <p:nvPr/>
            </p:nvSpPr>
            <p:spPr>
              <a:xfrm>
                <a:off x="9880600" y="1941741"/>
                <a:ext cx="110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cap="small" dirty="0">
                    <a:solidFill>
                      <a:srgbClr val="0070C0"/>
                    </a:solidFill>
                  </a:rPr>
                  <a:t>Blueshift</a:t>
                </a:r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35E48CB4-AF2D-CDB8-28EC-662D72FE4518}"/>
                  </a:ext>
                </a:extLst>
              </p:cNvPr>
              <p:cNvSpPr txBox="1"/>
              <p:nvPr/>
            </p:nvSpPr>
            <p:spPr>
              <a:xfrm>
                <a:off x="805827" y="1399102"/>
                <a:ext cx="2301785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/>
                  <a:t>Objects </a:t>
                </a:r>
                <a:r>
                  <a:rPr lang="en-GB" sz="1600" b="1" dirty="0"/>
                  <a:t>moving away</a:t>
                </a:r>
              </a:p>
              <a:p>
                <a:pPr algn="ctr"/>
                <a:r>
                  <a:rPr lang="en-GB" dirty="0"/>
                  <a:t>Waves appear </a:t>
                </a:r>
                <a:r>
                  <a:rPr lang="en-GB" b="1" dirty="0"/>
                  <a:t>longer</a:t>
                </a:r>
              </a:p>
            </p:txBody>
          </p:sp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09A6534D-0EFF-1B28-9E5B-572B9B7D77C6}"/>
                  </a:ext>
                </a:extLst>
              </p:cNvPr>
              <p:cNvSpPr txBox="1"/>
              <p:nvPr/>
            </p:nvSpPr>
            <p:spPr>
              <a:xfrm>
                <a:off x="8913987" y="1399101"/>
                <a:ext cx="240610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/>
                  <a:t>Objects </a:t>
                </a:r>
                <a:r>
                  <a:rPr lang="en-GB" sz="1600" b="1" dirty="0"/>
                  <a:t>coming towards</a:t>
                </a:r>
              </a:p>
              <a:p>
                <a:pPr algn="ctr"/>
                <a:r>
                  <a:rPr lang="en-GB" dirty="0"/>
                  <a:t>Waves appear </a:t>
                </a:r>
                <a:r>
                  <a:rPr lang="en-GB" b="1" dirty="0"/>
                  <a:t>shorter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025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01E93F51-F2A6-0805-885A-DE03E85EDD8C}"/>
              </a:ext>
            </a:extLst>
          </p:cNvPr>
          <p:cNvGrpSpPr/>
          <p:nvPr/>
        </p:nvGrpSpPr>
        <p:grpSpPr>
          <a:xfrm>
            <a:off x="-985015" y="108083"/>
            <a:ext cx="14094624" cy="6564834"/>
            <a:chOff x="-985015" y="108083"/>
            <a:chExt cx="14094624" cy="65648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BEF6B0-416A-F352-0C0C-6B683A2A2848}"/>
                </a:ext>
              </a:extLst>
            </p:cNvPr>
            <p:cNvSpPr/>
            <p:nvPr/>
          </p:nvSpPr>
          <p:spPr>
            <a:xfrm>
              <a:off x="-946513" y="108083"/>
              <a:ext cx="14056122" cy="6564834"/>
            </a:xfrm>
            <a:prstGeom prst="rect">
              <a:avLst/>
            </a:prstGeom>
            <a:solidFill>
              <a:srgbClr val="FEFA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50" name="Picture 2" descr="The Sirius Star Constellation &amp; Astronomy">
              <a:extLst>
                <a:ext uri="{FF2B5EF4-FFF2-40B4-BE49-F238E27FC236}">
                  <a16:creationId xmlns:a16="http://schemas.microsoft.com/office/drawing/2014/main" id="{EF6154D2-B9B6-618C-5385-37637C109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542" y="3555397"/>
              <a:ext cx="4443153" cy="296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The Sirius Star Constellation &amp; Astronomy">
              <a:extLst>
                <a:ext uri="{FF2B5EF4-FFF2-40B4-BE49-F238E27FC236}">
                  <a16:creationId xmlns:a16="http://schemas.microsoft.com/office/drawing/2014/main" id="{E6B56141-2BBA-5DB7-2755-5287E1843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5836" y="3574042"/>
              <a:ext cx="4443153" cy="296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DE38D3-6E16-3C4B-0355-0D86B5FFD615}"/>
                </a:ext>
              </a:extLst>
            </p:cNvPr>
            <p:cNvSpPr txBox="1"/>
            <p:nvPr/>
          </p:nvSpPr>
          <p:spPr>
            <a:xfrm>
              <a:off x="-985015" y="3574042"/>
              <a:ext cx="30025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Filter with High Resolution</a:t>
              </a:r>
            </a:p>
            <a:p>
              <a:pPr algn="ctr"/>
              <a:r>
                <a:rPr lang="en-GB" dirty="0"/>
                <a:t>(Shorter Wavelength)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F89921-E3DA-8932-306C-7BC34FA5A44E}"/>
                </a:ext>
              </a:extLst>
            </p:cNvPr>
            <p:cNvSpPr txBox="1"/>
            <p:nvPr/>
          </p:nvSpPr>
          <p:spPr>
            <a:xfrm>
              <a:off x="-985015" y="267384"/>
              <a:ext cx="30025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Filter with Low Resolution</a:t>
              </a:r>
            </a:p>
            <a:p>
              <a:pPr algn="ctr"/>
              <a:r>
                <a:rPr lang="en-GB" dirty="0"/>
                <a:t>(Longer Wavelength)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02E35B6-98E7-B9E0-F078-D608937AB3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5316" y="5037819"/>
              <a:ext cx="875899" cy="0"/>
            </a:xfrm>
            <a:prstGeom prst="straightConnector1">
              <a:avLst/>
            </a:prstGeom>
            <a:ln w="73025" cap="rnd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D208C1-9FD9-500A-0CBF-EB5A047E489B}"/>
                </a:ext>
              </a:extLst>
            </p:cNvPr>
            <p:cNvSpPr txBox="1"/>
            <p:nvPr/>
          </p:nvSpPr>
          <p:spPr>
            <a:xfrm>
              <a:off x="9260594" y="2844756"/>
              <a:ext cx="29736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Image blurred to match the filter with Low Resolution</a:t>
              </a:r>
            </a:p>
          </p:txBody>
        </p:sp>
        <p:pic>
          <p:nvPicPr>
            <p:cNvPr id="46" name="Picture 45" descr="A bright light in the sky&#10;&#10;Description automatically generated">
              <a:extLst>
                <a:ext uri="{FF2B5EF4-FFF2-40B4-BE49-F238E27FC236}">
                  <a16:creationId xmlns:a16="http://schemas.microsoft.com/office/drawing/2014/main" id="{9426D2F5-A829-1D8A-FC0E-036FBCB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Diffused intensity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542" y="185083"/>
              <a:ext cx="4443984" cy="2962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46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872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45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95DC63-90C4-4E74-24DC-D844CE323289}"/>
              </a:ext>
            </a:extLst>
          </p:cNvPr>
          <p:cNvGrpSpPr/>
          <p:nvPr/>
        </p:nvGrpSpPr>
        <p:grpSpPr>
          <a:xfrm>
            <a:off x="-6769100" y="-5076831"/>
            <a:ext cx="27076400" cy="20307303"/>
            <a:chOff x="-6769100" y="-5076831"/>
            <a:chExt cx="27076400" cy="20307303"/>
          </a:xfrm>
        </p:grpSpPr>
        <p:pic>
          <p:nvPicPr>
            <p:cNvPr id="3074" name="Picture 2" descr="Galaxy Doodle by Sniper115A3 on DeviantArt">
              <a:extLst>
                <a:ext uri="{FF2B5EF4-FFF2-40B4-BE49-F238E27FC236}">
                  <a16:creationId xmlns:a16="http://schemas.microsoft.com/office/drawing/2014/main" id="{7796BC0D-D9AE-1E0F-E957-690CD56C80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0" y="0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Galaxy Doodle by Sniper115A3 on DeviantArt">
              <a:extLst>
                <a:ext uri="{FF2B5EF4-FFF2-40B4-BE49-F238E27FC236}">
                  <a16:creationId xmlns:a16="http://schemas.microsoft.com/office/drawing/2014/main" id="{91778528-267D-F1AB-D7D8-E14B006241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6769100" y="-1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Galaxy Doodle by Sniper115A3 on DeviantArt">
              <a:extLst>
                <a:ext uri="{FF2B5EF4-FFF2-40B4-BE49-F238E27FC236}">
                  <a16:creationId xmlns:a16="http://schemas.microsoft.com/office/drawing/2014/main" id="{30F70FC3-099D-337F-C180-309889B115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0" y="5076824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Galaxy Doodle by Sniper115A3 on DeviantArt">
              <a:extLst>
                <a:ext uri="{FF2B5EF4-FFF2-40B4-BE49-F238E27FC236}">
                  <a16:creationId xmlns:a16="http://schemas.microsoft.com/office/drawing/2014/main" id="{BF3C595C-B9A7-4A1A-E192-BC4521E9D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6769100" y="5076823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Galaxy Doodle by Sniper115A3 on DeviantArt">
              <a:extLst>
                <a:ext uri="{FF2B5EF4-FFF2-40B4-BE49-F238E27FC236}">
                  <a16:creationId xmlns:a16="http://schemas.microsoft.com/office/drawing/2014/main" id="{B277226B-BC2A-64B6-2283-D93E90E198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-6769100" y="0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alaxy Doodle by Sniper115A3 on DeviantArt">
              <a:extLst>
                <a:ext uri="{FF2B5EF4-FFF2-40B4-BE49-F238E27FC236}">
                  <a16:creationId xmlns:a16="http://schemas.microsoft.com/office/drawing/2014/main" id="{460D9378-1BFD-9F0C-BE44-1FDA6571D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-6769100" y="5076822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Galaxy Doodle by Sniper115A3 on DeviantArt">
              <a:extLst>
                <a:ext uri="{FF2B5EF4-FFF2-40B4-BE49-F238E27FC236}">
                  <a16:creationId xmlns:a16="http://schemas.microsoft.com/office/drawing/2014/main" id="{491ACDFD-797F-5E91-2188-5CE001D4FF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13538200" y="-3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Galaxy Doodle by Sniper115A3 on DeviantArt">
              <a:extLst>
                <a:ext uri="{FF2B5EF4-FFF2-40B4-BE49-F238E27FC236}">
                  <a16:creationId xmlns:a16="http://schemas.microsoft.com/office/drawing/2014/main" id="{E92AFD83-3ADD-3B92-49D7-6EC58EDA17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13538200" y="5076822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alaxy Doodle by Sniper115A3 on DeviantArt">
              <a:extLst>
                <a:ext uri="{FF2B5EF4-FFF2-40B4-BE49-F238E27FC236}">
                  <a16:creationId xmlns:a16="http://schemas.microsoft.com/office/drawing/2014/main" id="{43C762CE-B1AD-49F6-65CF-B444FCC623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0" y="-5076825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alaxy Doodle by Sniper115A3 on DeviantArt">
              <a:extLst>
                <a:ext uri="{FF2B5EF4-FFF2-40B4-BE49-F238E27FC236}">
                  <a16:creationId xmlns:a16="http://schemas.microsoft.com/office/drawing/2014/main" id="{772054D9-A234-9859-3B52-5E0B5FD8F8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6769100" y="-5076828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alaxy Doodle by Sniper115A3 on DeviantArt">
              <a:extLst>
                <a:ext uri="{FF2B5EF4-FFF2-40B4-BE49-F238E27FC236}">
                  <a16:creationId xmlns:a16="http://schemas.microsoft.com/office/drawing/2014/main" id="{117CC99B-4CEC-5816-DEE6-92321EE723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-6769100" y="10153647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alaxy Doodle by Sniper115A3 on DeviantArt">
              <a:extLst>
                <a:ext uri="{FF2B5EF4-FFF2-40B4-BE49-F238E27FC236}">
                  <a16:creationId xmlns:a16="http://schemas.microsoft.com/office/drawing/2014/main" id="{268695E2-9874-16AC-AAEB-3FBA77ABF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-6769100" y="-5076831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alaxy Doodle by Sniper115A3 on DeviantArt">
              <a:extLst>
                <a:ext uri="{FF2B5EF4-FFF2-40B4-BE49-F238E27FC236}">
                  <a16:creationId xmlns:a16="http://schemas.microsoft.com/office/drawing/2014/main" id="{8EE719D7-57D3-9288-144D-EEDE52C75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13538200" y="10153642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Galaxy Doodle by Sniper115A3 on DeviantArt">
              <a:extLst>
                <a:ext uri="{FF2B5EF4-FFF2-40B4-BE49-F238E27FC236}">
                  <a16:creationId xmlns:a16="http://schemas.microsoft.com/office/drawing/2014/main" id="{120F1C5F-1AF8-9317-A622-2405C82214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13538200" y="-5076831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Galaxy Doodle by Sniper115A3 on DeviantArt">
              <a:extLst>
                <a:ext uri="{FF2B5EF4-FFF2-40B4-BE49-F238E27FC236}">
                  <a16:creationId xmlns:a16="http://schemas.microsoft.com/office/drawing/2014/main" id="{EDAE4F8E-C096-6AC1-2EEC-411243D776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0" y="10153646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Galaxy Doodle by Sniper115A3 on DeviantArt">
              <a:extLst>
                <a:ext uri="{FF2B5EF4-FFF2-40B4-BE49-F238E27FC236}">
                  <a16:creationId xmlns:a16="http://schemas.microsoft.com/office/drawing/2014/main" id="{E8DB7781-ACE3-4D17-A217-A587CAB22F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r="5658"/>
            <a:stretch/>
          </p:blipFill>
          <p:spPr bwMode="auto">
            <a:xfrm>
              <a:off x="6769100" y="10153645"/>
              <a:ext cx="67691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3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744E8ED5-F615-77EF-8F57-EB2CF4C335E3}"/>
              </a:ext>
            </a:extLst>
          </p:cNvPr>
          <p:cNvGrpSpPr/>
          <p:nvPr/>
        </p:nvGrpSpPr>
        <p:grpSpPr>
          <a:xfrm>
            <a:off x="0" y="-230216"/>
            <a:ext cx="11355007" cy="7088216"/>
            <a:chOff x="-20303064" y="0"/>
            <a:chExt cx="40606128" cy="25347850"/>
          </a:xfrm>
        </p:grpSpPr>
        <p:pic>
          <p:nvPicPr>
            <p:cNvPr id="19" name="Picture 2" descr="Galaxy Doodle by Sniper115A3 on DeviantArt">
              <a:extLst>
                <a:ext uri="{FF2B5EF4-FFF2-40B4-BE49-F238E27FC236}">
                  <a16:creationId xmlns:a16="http://schemas.microsoft.com/office/drawing/2014/main" id="{127AD578-1206-FF8F-8BD1-5C54A5350D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0" y="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Galaxy Doodle by Sniper115A3 on DeviantArt">
              <a:extLst>
                <a:ext uri="{FF2B5EF4-FFF2-40B4-BE49-F238E27FC236}">
                  <a16:creationId xmlns:a16="http://schemas.microsoft.com/office/drawing/2014/main" id="{F078B744-EBB2-6175-F2CF-7041D292E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6767688" y="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alaxy Doodle by Sniper115A3 on DeviantArt">
              <a:extLst>
                <a:ext uri="{FF2B5EF4-FFF2-40B4-BE49-F238E27FC236}">
                  <a16:creationId xmlns:a16="http://schemas.microsoft.com/office/drawing/2014/main" id="{40EBFD30-53E3-FAB4-4A6A-143F146EFD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0" y="506957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Galaxy Doodle by Sniper115A3 on DeviantArt">
              <a:extLst>
                <a:ext uri="{FF2B5EF4-FFF2-40B4-BE49-F238E27FC236}">
                  <a16:creationId xmlns:a16="http://schemas.microsoft.com/office/drawing/2014/main" id="{45562478-DEF8-224D-D350-BB90016C83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6767688" y="506957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Galaxy Doodle by Sniper115A3 on DeviantArt">
              <a:extLst>
                <a:ext uri="{FF2B5EF4-FFF2-40B4-BE49-F238E27FC236}">
                  <a16:creationId xmlns:a16="http://schemas.microsoft.com/office/drawing/2014/main" id="{BB372224-B36A-02A7-588E-39B4D61F51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13535376" y="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alaxy Doodle by Sniper115A3 on DeviantArt">
              <a:extLst>
                <a:ext uri="{FF2B5EF4-FFF2-40B4-BE49-F238E27FC236}">
                  <a16:creationId xmlns:a16="http://schemas.microsoft.com/office/drawing/2014/main" id="{31933092-518B-57B6-725D-365E3130A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13535376" y="506957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Galaxy Doodle by Sniper115A3 on DeviantArt">
              <a:extLst>
                <a:ext uri="{FF2B5EF4-FFF2-40B4-BE49-F238E27FC236}">
                  <a16:creationId xmlns:a16="http://schemas.microsoft.com/office/drawing/2014/main" id="{D0E3FFB8-8F48-EC31-C7BE-1617825C54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20303064" y="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Galaxy Doodle by Sniper115A3 on DeviantArt">
              <a:extLst>
                <a:ext uri="{FF2B5EF4-FFF2-40B4-BE49-F238E27FC236}">
                  <a16:creationId xmlns:a16="http://schemas.microsoft.com/office/drawing/2014/main" id="{76057FAD-A443-9447-5E77-CC010C8563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20303064" y="506957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Galaxy Doodle by Sniper115A3 on DeviantArt">
              <a:extLst>
                <a:ext uri="{FF2B5EF4-FFF2-40B4-BE49-F238E27FC236}">
                  <a16:creationId xmlns:a16="http://schemas.microsoft.com/office/drawing/2014/main" id="{DEDD46BA-1279-718B-2EC4-475D0A4D33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13535376" y="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Galaxy Doodle by Sniper115A3 on DeviantArt">
              <a:extLst>
                <a:ext uri="{FF2B5EF4-FFF2-40B4-BE49-F238E27FC236}">
                  <a16:creationId xmlns:a16="http://schemas.microsoft.com/office/drawing/2014/main" id="{16520A68-0F20-707B-1358-F2E71A00FF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13535376" y="506957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Galaxy Doodle by Sniper115A3 on DeviantArt">
              <a:extLst>
                <a:ext uri="{FF2B5EF4-FFF2-40B4-BE49-F238E27FC236}">
                  <a16:creationId xmlns:a16="http://schemas.microsoft.com/office/drawing/2014/main" id="{A65E4A36-C3B7-724B-E403-5517C11EDF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6767688" y="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Galaxy Doodle by Sniper115A3 on DeviantArt">
              <a:extLst>
                <a:ext uri="{FF2B5EF4-FFF2-40B4-BE49-F238E27FC236}">
                  <a16:creationId xmlns:a16="http://schemas.microsoft.com/office/drawing/2014/main" id="{0DD76FA7-4617-65DE-8622-9BFC409B0A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6767688" y="506957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Galaxy Doodle by Sniper115A3 on DeviantArt">
              <a:extLst>
                <a:ext uri="{FF2B5EF4-FFF2-40B4-BE49-F238E27FC236}">
                  <a16:creationId xmlns:a16="http://schemas.microsoft.com/office/drawing/2014/main" id="{ED95AE99-400B-92F6-1025-741B018862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20303064" y="2027828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Galaxy Doodle by Sniper115A3 on DeviantArt">
              <a:extLst>
                <a:ext uri="{FF2B5EF4-FFF2-40B4-BE49-F238E27FC236}">
                  <a16:creationId xmlns:a16="http://schemas.microsoft.com/office/drawing/2014/main" id="{613C6901-B6E1-F001-B1C7-7E94F7030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13535376" y="2027828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Galaxy Doodle by Sniper115A3 on DeviantArt">
              <a:extLst>
                <a:ext uri="{FF2B5EF4-FFF2-40B4-BE49-F238E27FC236}">
                  <a16:creationId xmlns:a16="http://schemas.microsoft.com/office/drawing/2014/main" id="{A4B9202B-C24B-4948-0D45-8AE6658F7D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20303064" y="1520871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Galaxy Doodle by Sniper115A3 on DeviantArt">
              <a:extLst>
                <a:ext uri="{FF2B5EF4-FFF2-40B4-BE49-F238E27FC236}">
                  <a16:creationId xmlns:a16="http://schemas.microsoft.com/office/drawing/2014/main" id="{2375DC88-D2A5-0966-4D80-500E585BD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13535376" y="1520871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Galaxy Doodle by Sniper115A3 on DeviantArt">
              <a:extLst>
                <a:ext uri="{FF2B5EF4-FFF2-40B4-BE49-F238E27FC236}">
                  <a16:creationId xmlns:a16="http://schemas.microsoft.com/office/drawing/2014/main" id="{420DC786-CDCC-2287-618D-278B7FF44D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6767688" y="1520871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Galaxy Doodle by Sniper115A3 on DeviantArt">
              <a:extLst>
                <a:ext uri="{FF2B5EF4-FFF2-40B4-BE49-F238E27FC236}">
                  <a16:creationId xmlns:a16="http://schemas.microsoft.com/office/drawing/2014/main" id="{AD3C234E-C4B8-61A5-BD61-4535CE3BE4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6767688" y="2027828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Galaxy Doodle by Sniper115A3 on DeviantArt">
              <a:extLst>
                <a:ext uri="{FF2B5EF4-FFF2-40B4-BE49-F238E27FC236}">
                  <a16:creationId xmlns:a16="http://schemas.microsoft.com/office/drawing/2014/main" id="{CE0F7675-351B-471B-BDF6-9571BC2F4B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20303064" y="1013914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Galaxy Doodle by Sniper115A3 on DeviantArt">
              <a:extLst>
                <a:ext uri="{FF2B5EF4-FFF2-40B4-BE49-F238E27FC236}">
                  <a16:creationId xmlns:a16="http://schemas.microsoft.com/office/drawing/2014/main" id="{FD874FFE-1C38-AA54-2293-E3D6E33923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13535376" y="1013914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Galaxy Doodle by Sniper115A3 on DeviantArt">
              <a:extLst>
                <a:ext uri="{FF2B5EF4-FFF2-40B4-BE49-F238E27FC236}">
                  <a16:creationId xmlns:a16="http://schemas.microsoft.com/office/drawing/2014/main" id="{143A28B2-626A-2AB4-D9FF-B593ED732B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-6767688" y="1013914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Galaxy Doodle by Sniper115A3 on DeviantArt">
              <a:extLst>
                <a:ext uri="{FF2B5EF4-FFF2-40B4-BE49-F238E27FC236}">
                  <a16:creationId xmlns:a16="http://schemas.microsoft.com/office/drawing/2014/main" id="{7DB9FC5B-202D-4373-5A9E-A7769355FD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0" y="2027828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Galaxy Doodle by Sniper115A3 on DeviantArt">
              <a:extLst>
                <a:ext uri="{FF2B5EF4-FFF2-40B4-BE49-F238E27FC236}">
                  <a16:creationId xmlns:a16="http://schemas.microsoft.com/office/drawing/2014/main" id="{9B76C92F-481F-7B7E-0A85-4D6A35C3AD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6767688" y="2027828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Galaxy Doodle by Sniper115A3 on DeviantArt">
              <a:extLst>
                <a:ext uri="{FF2B5EF4-FFF2-40B4-BE49-F238E27FC236}">
                  <a16:creationId xmlns:a16="http://schemas.microsoft.com/office/drawing/2014/main" id="{DF95FE88-A97C-0A03-06C1-5D579ACAA4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13535376" y="2027828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Galaxy Doodle by Sniper115A3 on DeviantArt">
              <a:extLst>
                <a:ext uri="{FF2B5EF4-FFF2-40B4-BE49-F238E27FC236}">
                  <a16:creationId xmlns:a16="http://schemas.microsoft.com/office/drawing/2014/main" id="{267E1898-5041-6FE6-5C18-0AA37F35B9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0" y="1520871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Galaxy Doodle by Sniper115A3 on DeviantArt">
              <a:extLst>
                <a:ext uri="{FF2B5EF4-FFF2-40B4-BE49-F238E27FC236}">
                  <a16:creationId xmlns:a16="http://schemas.microsoft.com/office/drawing/2014/main" id="{80236FCE-607C-B420-12A9-E3A2CDF744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6767688" y="1520871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Galaxy Doodle by Sniper115A3 on DeviantArt">
              <a:extLst>
                <a:ext uri="{FF2B5EF4-FFF2-40B4-BE49-F238E27FC236}">
                  <a16:creationId xmlns:a16="http://schemas.microsoft.com/office/drawing/2014/main" id="{82F2C12B-7AE0-F38C-57F9-788AAB923F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13535376" y="1520871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Galaxy Doodle by Sniper115A3 on DeviantArt">
              <a:extLst>
                <a:ext uri="{FF2B5EF4-FFF2-40B4-BE49-F238E27FC236}">
                  <a16:creationId xmlns:a16="http://schemas.microsoft.com/office/drawing/2014/main" id="{C27C0AE0-7C56-1914-BE97-60931866E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0" y="1013914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Galaxy Doodle by Sniper115A3 on DeviantArt">
              <a:extLst>
                <a:ext uri="{FF2B5EF4-FFF2-40B4-BE49-F238E27FC236}">
                  <a16:creationId xmlns:a16="http://schemas.microsoft.com/office/drawing/2014/main" id="{F689E0E6-121B-7CBF-9523-CEB2B3E878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6767688" y="1013914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Galaxy Doodle by Sniper115A3 on DeviantArt">
              <a:extLst>
                <a:ext uri="{FF2B5EF4-FFF2-40B4-BE49-F238E27FC236}">
                  <a16:creationId xmlns:a16="http://schemas.microsoft.com/office/drawing/2014/main" id="{FC98E0C5-4911-B447-6B0E-D2B4E6EA4C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" t="140" r="5768" b="211"/>
            <a:stretch/>
          </p:blipFill>
          <p:spPr bwMode="auto">
            <a:xfrm>
              <a:off x="13535376" y="10139140"/>
              <a:ext cx="6767688" cy="506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881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795</Words>
  <Application>Microsoft Office PowerPoint</Application>
  <PresentationFormat>Widescreen</PresentationFormat>
  <Paragraphs>70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Blythe Fernandes</dc:creator>
  <cp:lastModifiedBy>Blythe Fernandes</cp:lastModifiedBy>
  <cp:revision>1</cp:revision>
  <dcterms:created xsi:type="dcterms:W3CDTF">2024-03-27T11:32:08Z</dcterms:created>
  <dcterms:modified xsi:type="dcterms:W3CDTF">2024-03-27T16:28:44Z</dcterms:modified>
</cp:coreProperties>
</file>